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9" r:id="rId2"/>
    <p:sldId id="258" r:id="rId3"/>
    <p:sldId id="257" r:id="rId4"/>
    <p:sldId id="266" r:id="rId5"/>
    <p:sldId id="278" r:id="rId6"/>
    <p:sldId id="267" r:id="rId7"/>
    <p:sldId id="268" r:id="rId8"/>
    <p:sldId id="269" r:id="rId9"/>
    <p:sldId id="270" r:id="rId10"/>
    <p:sldId id="271" r:id="rId11"/>
    <p:sldId id="272" r:id="rId12"/>
    <p:sldId id="273" r:id="rId13"/>
    <p:sldId id="274" r:id="rId14"/>
    <p:sldId id="275" r:id="rId15"/>
    <p:sldId id="276" r:id="rId16"/>
    <p:sldId id="277" r:id="rId17"/>
    <p:sldId id="263" r:id="rId18"/>
    <p:sldId id="264" r:id="rId19"/>
    <p:sldId id="280" r:id="rId20"/>
    <p:sldId id="262" r:id="rId21"/>
    <p:sldId id="26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5A715E-21B0-4C18-BD80-4EE982A6548B}" v="5" dt="2023-05-15T09:38:47.5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5" d="100"/>
          <a:sy n="85" d="100"/>
        </p:scale>
        <p:origin x="176" y="2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nny Brinkley" userId="1dfe74371a5f7bd6" providerId="LiveId" clId="{285A715E-21B0-4C18-BD80-4EE982A6548B}"/>
    <pc:docChg chg="undo custSel addSld modSld sldOrd">
      <pc:chgData name="Penny Brinkley" userId="1dfe74371a5f7bd6" providerId="LiveId" clId="{285A715E-21B0-4C18-BD80-4EE982A6548B}" dt="2023-05-15T09:45:21.355" v="978" actId="20577"/>
      <pc:docMkLst>
        <pc:docMk/>
      </pc:docMkLst>
      <pc:sldChg chg="modSp mod">
        <pc:chgData name="Penny Brinkley" userId="1dfe74371a5f7bd6" providerId="LiveId" clId="{285A715E-21B0-4C18-BD80-4EE982A6548B}" dt="2023-05-15T09:38:27.123" v="682" actId="20577"/>
        <pc:sldMkLst>
          <pc:docMk/>
          <pc:sldMk cId="846926479" sldId="257"/>
        </pc:sldMkLst>
        <pc:spChg chg="mod">
          <ac:chgData name="Penny Brinkley" userId="1dfe74371a5f7bd6" providerId="LiveId" clId="{285A715E-21B0-4C18-BD80-4EE982A6548B}" dt="2023-05-15T09:37:41.061" v="678" actId="20577"/>
          <ac:spMkLst>
            <pc:docMk/>
            <pc:sldMk cId="846926479" sldId="257"/>
            <ac:spMk id="3" creationId="{1BFA4856-A374-DDAF-A2A8-A04083A30556}"/>
          </ac:spMkLst>
        </pc:spChg>
        <pc:spChg chg="mod">
          <ac:chgData name="Penny Brinkley" userId="1dfe74371a5f7bd6" providerId="LiveId" clId="{285A715E-21B0-4C18-BD80-4EE982A6548B}" dt="2023-05-15T09:38:27.123" v="682" actId="20577"/>
          <ac:spMkLst>
            <pc:docMk/>
            <pc:sldMk cId="846926479" sldId="257"/>
            <ac:spMk id="5" creationId="{4374F69A-84B8-02A8-22E3-198191E89DB8}"/>
          </ac:spMkLst>
        </pc:spChg>
      </pc:sldChg>
      <pc:sldChg chg="modSp mod ord">
        <pc:chgData name="Penny Brinkley" userId="1dfe74371a5f7bd6" providerId="LiveId" clId="{285A715E-21B0-4C18-BD80-4EE982A6548B}" dt="2023-05-15T09:37:02.705" v="670" actId="20577"/>
        <pc:sldMkLst>
          <pc:docMk/>
          <pc:sldMk cId="153825043" sldId="258"/>
        </pc:sldMkLst>
        <pc:spChg chg="mod">
          <ac:chgData name="Penny Brinkley" userId="1dfe74371a5f7bd6" providerId="LiveId" clId="{285A715E-21B0-4C18-BD80-4EE982A6548B}" dt="2023-05-15T09:37:02.705" v="670" actId="20577"/>
          <ac:spMkLst>
            <pc:docMk/>
            <pc:sldMk cId="153825043" sldId="258"/>
            <ac:spMk id="2" creationId="{D7D5C0CF-F9C4-FFE8-9743-C0758827515C}"/>
          </ac:spMkLst>
        </pc:spChg>
      </pc:sldChg>
      <pc:sldChg chg="modSp mod">
        <pc:chgData name="Penny Brinkley" userId="1dfe74371a5f7bd6" providerId="LiveId" clId="{285A715E-21B0-4C18-BD80-4EE982A6548B}" dt="2023-05-15T09:45:21.355" v="978" actId="20577"/>
        <pc:sldMkLst>
          <pc:docMk/>
          <pc:sldMk cId="2070570930" sldId="262"/>
        </pc:sldMkLst>
        <pc:spChg chg="mod">
          <ac:chgData name="Penny Brinkley" userId="1dfe74371a5f7bd6" providerId="LiveId" clId="{285A715E-21B0-4C18-BD80-4EE982A6548B}" dt="2023-05-15T09:45:21.355" v="978" actId="20577"/>
          <ac:spMkLst>
            <pc:docMk/>
            <pc:sldMk cId="2070570930" sldId="262"/>
            <ac:spMk id="2" creationId="{5D8B4DBE-8B6F-C8F1-1068-305BF7F3C7C5}"/>
          </ac:spMkLst>
        </pc:spChg>
      </pc:sldChg>
      <pc:sldChg chg="addSp modSp mod">
        <pc:chgData name="Penny Brinkley" userId="1dfe74371a5f7bd6" providerId="LiveId" clId="{285A715E-21B0-4C18-BD80-4EE982A6548B}" dt="2023-05-15T09:39:24.026" v="741" actId="20577"/>
        <pc:sldMkLst>
          <pc:docMk/>
          <pc:sldMk cId="1387083207" sldId="266"/>
        </pc:sldMkLst>
        <pc:spChg chg="add mod">
          <ac:chgData name="Penny Brinkley" userId="1dfe74371a5f7bd6" providerId="LiveId" clId="{285A715E-21B0-4C18-BD80-4EE982A6548B}" dt="2023-05-15T09:39:24.026" v="741" actId="20577"/>
          <ac:spMkLst>
            <pc:docMk/>
            <pc:sldMk cId="1387083207" sldId="266"/>
            <ac:spMk id="3" creationId="{CCCEC01A-F122-98E7-F5B9-81AB4905A809}"/>
          </ac:spMkLst>
        </pc:spChg>
      </pc:sldChg>
      <pc:sldChg chg="addSp modSp mod setBg">
        <pc:chgData name="Penny Brinkley" userId="1dfe74371a5f7bd6" providerId="LiveId" clId="{285A715E-21B0-4C18-BD80-4EE982A6548B}" dt="2023-05-12T09:03:06.797" v="92" actId="255"/>
        <pc:sldMkLst>
          <pc:docMk/>
          <pc:sldMk cId="3648594134" sldId="267"/>
        </pc:sldMkLst>
        <pc:spChg chg="mod ord">
          <ac:chgData name="Penny Brinkley" userId="1dfe74371a5f7bd6" providerId="LiveId" clId="{285A715E-21B0-4C18-BD80-4EE982A6548B}" dt="2023-05-12T09:03:06.797" v="92" actId="255"/>
          <ac:spMkLst>
            <pc:docMk/>
            <pc:sldMk cId="3648594134" sldId="267"/>
            <ac:spMk id="3" creationId="{49363061-564A-1459-FFE9-C2039580DED5}"/>
          </ac:spMkLst>
        </pc:spChg>
        <pc:spChg chg="add mod">
          <ac:chgData name="Penny Brinkley" userId="1dfe74371a5f7bd6" providerId="LiveId" clId="{285A715E-21B0-4C18-BD80-4EE982A6548B}" dt="2023-05-12T09:01:32.145" v="5" actId="26606"/>
          <ac:spMkLst>
            <pc:docMk/>
            <pc:sldMk cId="3648594134" sldId="267"/>
            <ac:spMk id="6" creationId="{6C64F18D-D1CF-0718-9726-DA5200442C1B}"/>
          </ac:spMkLst>
        </pc:spChg>
        <pc:spChg chg="add">
          <ac:chgData name="Penny Brinkley" userId="1dfe74371a5f7bd6" providerId="LiveId" clId="{285A715E-21B0-4C18-BD80-4EE982A6548B}" dt="2023-05-12T09:01:32.145" v="5" actId="26606"/>
          <ac:spMkLst>
            <pc:docMk/>
            <pc:sldMk cId="3648594134" sldId="267"/>
            <ac:spMk id="11" creationId="{2EB492CD-616E-47F8-933B-5E2D952A0593}"/>
          </ac:spMkLst>
        </pc:spChg>
        <pc:spChg chg="add">
          <ac:chgData name="Penny Brinkley" userId="1dfe74371a5f7bd6" providerId="LiveId" clId="{285A715E-21B0-4C18-BD80-4EE982A6548B}" dt="2023-05-12T09:01:32.145" v="5" actId="26606"/>
          <ac:spMkLst>
            <pc:docMk/>
            <pc:sldMk cId="3648594134" sldId="267"/>
            <ac:spMk id="13" creationId="{59383CF9-23B5-4335-9B21-1791C4CF1C75}"/>
          </ac:spMkLst>
        </pc:spChg>
        <pc:spChg chg="add">
          <ac:chgData name="Penny Brinkley" userId="1dfe74371a5f7bd6" providerId="LiveId" clId="{285A715E-21B0-4C18-BD80-4EE982A6548B}" dt="2023-05-12T09:01:32.145" v="5" actId="26606"/>
          <ac:spMkLst>
            <pc:docMk/>
            <pc:sldMk cId="3648594134" sldId="267"/>
            <ac:spMk id="15" creationId="{0007FE00-9498-4706-B255-6437B0252C02}"/>
          </ac:spMkLst>
        </pc:spChg>
        <pc:picChg chg="add mod">
          <ac:chgData name="Penny Brinkley" userId="1dfe74371a5f7bd6" providerId="LiveId" clId="{285A715E-21B0-4C18-BD80-4EE982A6548B}" dt="2023-05-12T09:01:32.145" v="5" actId="26606"/>
          <ac:picMkLst>
            <pc:docMk/>
            <pc:sldMk cId="3648594134" sldId="267"/>
            <ac:picMk id="5" creationId="{6AB033C4-165D-1B4F-0559-E4C79EC5F782}"/>
          </ac:picMkLst>
        </pc:picChg>
      </pc:sldChg>
      <pc:sldChg chg="addSp modSp mod setBg">
        <pc:chgData name="Penny Brinkley" userId="1dfe74371a5f7bd6" providerId="LiveId" clId="{285A715E-21B0-4C18-BD80-4EE982A6548B}" dt="2023-05-12T09:09:49.782" v="387" actId="1076"/>
        <pc:sldMkLst>
          <pc:docMk/>
          <pc:sldMk cId="2413831961" sldId="268"/>
        </pc:sldMkLst>
        <pc:spChg chg="mod ord">
          <ac:chgData name="Penny Brinkley" userId="1dfe74371a5f7bd6" providerId="LiveId" clId="{285A715E-21B0-4C18-BD80-4EE982A6548B}" dt="2023-05-12T09:09:49.782" v="387" actId="1076"/>
          <ac:spMkLst>
            <pc:docMk/>
            <pc:sldMk cId="2413831961" sldId="268"/>
            <ac:spMk id="3" creationId="{7A72C897-C147-3231-358C-8C8B0F795464}"/>
          </ac:spMkLst>
        </pc:spChg>
        <pc:spChg chg="add">
          <ac:chgData name="Penny Brinkley" userId="1dfe74371a5f7bd6" providerId="LiveId" clId="{285A715E-21B0-4C18-BD80-4EE982A6548B}" dt="2023-05-12T09:09:09.851" v="318" actId="26606"/>
          <ac:spMkLst>
            <pc:docMk/>
            <pc:sldMk cId="2413831961" sldId="268"/>
            <ac:spMk id="10" creationId="{2EB492CD-616E-47F8-933B-5E2D952A0593}"/>
          </ac:spMkLst>
        </pc:spChg>
        <pc:spChg chg="add">
          <ac:chgData name="Penny Brinkley" userId="1dfe74371a5f7bd6" providerId="LiveId" clId="{285A715E-21B0-4C18-BD80-4EE982A6548B}" dt="2023-05-12T09:09:09.851" v="318" actId="26606"/>
          <ac:spMkLst>
            <pc:docMk/>
            <pc:sldMk cId="2413831961" sldId="268"/>
            <ac:spMk id="12" creationId="{59383CF9-23B5-4335-9B21-1791C4CF1C75}"/>
          </ac:spMkLst>
        </pc:spChg>
        <pc:spChg chg="add">
          <ac:chgData name="Penny Brinkley" userId="1dfe74371a5f7bd6" providerId="LiveId" clId="{285A715E-21B0-4C18-BD80-4EE982A6548B}" dt="2023-05-12T09:09:09.851" v="318" actId="26606"/>
          <ac:spMkLst>
            <pc:docMk/>
            <pc:sldMk cId="2413831961" sldId="268"/>
            <ac:spMk id="14" creationId="{0007FE00-9498-4706-B255-6437B0252C02}"/>
          </ac:spMkLst>
        </pc:spChg>
        <pc:picChg chg="add mod">
          <ac:chgData name="Penny Brinkley" userId="1dfe74371a5f7bd6" providerId="LiveId" clId="{285A715E-21B0-4C18-BD80-4EE982A6548B}" dt="2023-05-12T09:09:09.851" v="318" actId="26606"/>
          <ac:picMkLst>
            <pc:docMk/>
            <pc:sldMk cId="2413831961" sldId="268"/>
            <ac:picMk id="5" creationId="{DD927A21-E25F-EA76-6986-6BB63E63D7C8}"/>
          </ac:picMkLst>
        </pc:picChg>
      </pc:sldChg>
      <pc:sldChg chg="addSp delSp modSp new mod">
        <pc:chgData name="Penny Brinkley" userId="1dfe74371a5f7bd6" providerId="LiveId" clId="{285A715E-21B0-4C18-BD80-4EE982A6548B}" dt="2023-05-12T09:17:59.784" v="655" actId="21"/>
        <pc:sldMkLst>
          <pc:docMk/>
          <pc:sldMk cId="1732295303" sldId="269"/>
        </pc:sldMkLst>
        <pc:spChg chg="add mod">
          <ac:chgData name="Penny Brinkley" userId="1dfe74371a5f7bd6" providerId="LiveId" clId="{285A715E-21B0-4C18-BD80-4EE982A6548B}" dt="2023-05-12T09:17:59.784" v="655" actId="21"/>
          <ac:spMkLst>
            <pc:docMk/>
            <pc:sldMk cId="1732295303" sldId="269"/>
            <ac:spMk id="3" creationId="{69DA8EA8-4EA9-F2E1-21A8-C8B630E7A2A2}"/>
          </ac:spMkLst>
        </pc:spChg>
        <pc:spChg chg="add del mod">
          <ac:chgData name="Penny Brinkley" userId="1dfe74371a5f7bd6" providerId="LiveId" clId="{285A715E-21B0-4C18-BD80-4EE982A6548B}" dt="2023-05-12T09:16:58.543" v="654" actId="931"/>
          <ac:spMkLst>
            <pc:docMk/>
            <pc:sldMk cId="1732295303" sldId="269"/>
            <ac:spMk id="6" creationId="{D83985B0-8F21-AD64-BD72-64FB520475B6}"/>
          </ac:spMkLst>
        </pc:spChg>
        <pc:picChg chg="add del mod">
          <ac:chgData name="Penny Brinkley" userId="1dfe74371a5f7bd6" providerId="LiveId" clId="{285A715E-21B0-4C18-BD80-4EE982A6548B}" dt="2023-05-12T09:16:58.543" v="654" actId="931"/>
          <ac:picMkLst>
            <pc:docMk/>
            <pc:sldMk cId="1732295303" sldId="269"/>
            <ac:picMk id="5" creationId="{BFE4B9D4-568D-CD85-0FA5-730EA80B3811}"/>
          </ac:picMkLst>
        </pc:picChg>
      </pc:sldChg>
      <pc:sldChg chg="addSp new mod">
        <pc:chgData name="Penny Brinkley" userId="1dfe74371a5f7bd6" providerId="LiveId" clId="{285A715E-21B0-4C18-BD80-4EE982A6548B}" dt="2023-05-12T09:18:11.279" v="657" actId="22"/>
        <pc:sldMkLst>
          <pc:docMk/>
          <pc:sldMk cId="4119158412" sldId="270"/>
        </pc:sldMkLst>
        <pc:spChg chg="add">
          <ac:chgData name="Penny Brinkley" userId="1dfe74371a5f7bd6" providerId="LiveId" clId="{285A715E-21B0-4C18-BD80-4EE982A6548B}" dt="2023-05-12T09:18:11.279" v="657" actId="22"/>
          <ac:spMkLst>
            <pc:docMk/>
            <pc:sldMk cId="4119158412" sldId="270"/>
            <ac:spMk id="3" creationId="{5775DABB-8C47-7AAD-727D-6207B8200558}"/>
          </ac:spMkLst>
        </pc:spChg>
      </pc:sldChg>
      <pc:sldChg chg="modSp mod">
        <pc:chgData name="Penny Brinkley" userId="1dfe74371a5f7bd6" providerId="LiveId" clId="{285A715E-21B0-4C18-BD80-4EE982A6548B}" dt="2023-05-15T09:42:09.394" v="743" actId="255"/>
        <pc:sldMkLst>
          <pc:docMk/>
          <pc:sldMk cId="2555029428" sldId="271"/>
        </pc:sldMkLst>
        <pc:spChg chg="mod">
          <ac:chgData name="Penny Brinkley" userId="1dfe74371a5f7bd6" providerId="LiveId" clId="{285A715E-21B0-4C18-BD80-4EE982A6548B}" dt="2023-05-15T09:42:09.394" v="743" actId="255"/>
          <ac:spMkLst>
            <pc:docMk/>
            <pc:sldMk cId="2555029428" sldId="271"/>
            <ac:spMk id="3" creationId="{D214F105-9D2A-64C5-A184-24305BEB62E8}"/>
          </ac:spMkLst>
        </pc:spChg>
      </pc:sldChg>
      <pc:sldChg chg="modSp mod">
        <pc:chgData name="Penny Brinkley" userId="1dfe74371a5f7bd6" providerId="LiveId" clId="{285A715E-21B0-4C18-BD80-4EE982A6548B}" dt="2023-05-15T09:43:52.738" v="906" actId="20577"/>
        <pc:sldMkLst>
          <pc:docMk/>
          <pc:sldMk cId="2354667604" sldId="274"/>
        </pc:sldMkLst>
        <pc:spChg chg="mod">
          <ac:chgData name="Penny Brinkley" userId="1dfe74371a5f7bd6" providerId="LiveId" clId="{285A715E-21B0-4C18-BD80-4EE982A6548B}" dt="2023-05-15T09:43:52.738" v="906" actId="20577"/>
          <ac:spMkLst>
            <pc:docMk/>
            <pc:sldMk cId="2354667604" sldId="274"/>
            <ac:spMk id="3" creationId="{7C9B00E9-3245-8A7E-672B-5AEE84E170FE}"/>
          </ac:spMkLst>
        </pc:spChg>
      </pc:sldChg>
      <pc:sldChg chg="modSp mod">
        <pc:chgData name="Penny Brinkley" userId="1dfe74371a5f7bd6" providerId="LiveId" clId="{285A715E-21B0-4C18-BD80-4EE982A6548B}" dt="2023-05-15T09:44:21.500" v="975" actId="255"/>
        <pc:sldMkLst>
          <pc:docMk/>
          <pc:sldMk cId="2228655028" sldId="277"/>
        </pc:sldMkLst>
        <pc:spChg chg="mod">
          <ac:chgData name="Penny Brinkley" userId="1dfe74371a5f7bd6" providerId="LiveId" clId="{285A715E-21B0-4C18-BD80-4EE982A6548B}" dt="2023-05-15T09:44:21.500" v="975" actId="255"/>
          <ac:spMkLst>
            <pc:docMk/>
            <pc:sldMk cId="2228655028" sldId="277"/>
            <ac:spMk id="3" creationId="{C984E645-58FD-8F54-72B0-EFADF032FBA8}"/>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94262-389B-AA0C-AB01-BFD52E6354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5EACEDC-EDBE-B780-DAF0-E6789CFDDE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23452C1-76E0-D7E8-420B-CF5FDF761C7A}"/>
              </a:ext>
            </a:extLst>
          </p:cNvPr>
          <p:cNvSpPr>
            <a:spLocks noGrp="1"/>
          </p:cNvSpPr>
          <p:nvPr>
            <p:ph type="dt" sz="half" idx="10"/>
          </p:nvPr>
        </p:nvSpPr>
        <p:spPr/>
        <p:txBody>
          <a:bodyPr/>
          <a:lstStyle/>
          <a:p>
            <a:fld id="{FAE45D1F-7FFE-4B22-8ADD-2B17D975BE6B}" type="datetimeFigureOut">
              <a:rPr lang="en-GB" smtClean="0"/>
              <a:t>15/05/2023</a:t>
            </a:fld>
            <a:endParaRPr lang="en-GB"/>
          </a:p>
        </p:txBody>
      </p:sp>
      <p:sp>
        <p:nvSpPr>
          <p:cNvPr id="5" name="Footer Placeholder 4">
            <a:extLst>
              <a:ext uri="{FF2B5EF4-FFF2-40B4-BE49-F238E27FC236}">
                <a16:creationId xmlns:a16="http://schemas.microsoft.com/office/drawing/2014/main" id="{5B6DB2FC-8B33-EC4F-D5E1-3DF85C2450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9BA2D1-2132-580A-1B2A-5B6F6EF31A8B}"/>
              </a:ext>
            </a:extLst>
          </p:cNvPr>
          <p:cNvSpPr>
            <a:spLocks noGrp="1"/>
          </p:cNvSpPr>
          <p:nvPr>
            <p:ph type="sldNum" sz="quarter" idx="12"/>
          </p:nvPr>
        </p:nvSpPr>
        <p:spPr/>
        <p:txBody>
          <a:bodyPr/>
          <a:lstStyle/>
          <a:p>
            <a:fld id="{6053C0D4-AE31-4F57-A9F8-C496A627FAE6}" type="slidenum">
              <a:rPr lang="en-GB" smtClean="0"/>
              <a:t>‹#›</a:t>
            </a:fld>
            <a:endParaRPr lang="en-GB"/>
          </a:p>
        </p:txBody>
      </p:sp>
    </p:spTree>
    <p:extLst>
      <p:ext uri="{BB962C8B-B14F-4D97-AF65-F5344CB8AC3E}">
        <p14:creationId xmlns:p14="http://schemas.microsoft.com/office/powerpoint/2010/main" val="1563040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510A5-321E-8F2A-C1BD-3037C268B40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48C6C7-1DC1-C99B-51D9-2599C54616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76FADEC-9F03-E4A1-0897-9235A3C618AD}"/>
              </a:ext>
            </a:extLst>
          </p:cNvPr>
          <p:cNvSpPr>
            <a:spLocks noGrp="1"/>
          </p:cNvSpPr>
          <p:nvPr>
            <p:ph type="dt" sz="half" idx="10"/>
          </p:nvPr>
        </p:nvSpPr>
        <p:spPr/>
        <p:txBody>
          <a:bodyPr/>
          <a:lstStyle/>
          <a:p>
            <a:fld id="{FAE45D1F-7FFE-4B22-8ADD-2B17D975BE6B}" type="datetimeFigureOut">
              <a:rPr lang="en-GB" smtClean="0"/>
              <a:t>15/05/2023</a:t>
            </a:fld>
            <a:endParaRPr lang="en-GB"/>
          </a:p>
        </p:txBody>
      </p:sp>
      <p:sp>
        <p:nvSpPr>
          <p:cNvPr id="5" name="Footer Placeholder 4">
            <a:extLst>
              <a:ext uri="{FF2B5EF4-FFF2-40B4-BE49-F238E27FC236}">
                <a16:creationId xmlns:a16="http://schemas.microsoft.com/office/drawing/2014/main" id="{CEBF1424-A03E-D914-4841-09157E9B64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2C208C-4FC7-032F-E12E-A1D45BDB1735}"/>
              </a:ext>
            </a:extLst>
          </p:cNvPr>
          <p:cNvSpPr>
            <a:spLocks noGrp="1"/>
          </p:cNvSpPr>
          <p:nvPr>
            <p:ph type="sldNum" sz="quarter" idx="12"/>
          </p:nvPr>
        </p:nvSpPr>
        <p:spPr/>
        <p:txBody>
          <a:bodyPr/>
          <a:lstStyle/>
          <a:p>
            <a:fld id="{6053C0D4-AE31-4F57-A9F8-C496A627FAE6}" type="slidenum">
              <a:rPr lang="en-GB" smtClean="0"/>
              <a:t>‹#›</a:t>
            </a:fld>
            <a:endParaRPr lang="en-GB"/>
          </a:p>
        </p:txBody>
      </p:sp>
    </p:spTree>
    <p:extLst>
      <p:ext uri="{BB962C8B-B14F-4D97-AF65-F5344CB8AC3E}">
        <p14:creationId xmlns:p14="http://schemas.microsoft.com/office/powerpoint/2010/main" val="2397705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28F2D6-993E-C283-DACC-80D2A0409C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F5B3446-EFC9-038B-4C3B-D63A80402E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DF65F73-7228-E58E-9382-607BC1B313CE}"/>
              </a:ext>
            </a:extLst>
          </p:cNvPr>
          <p:cNvSpPr>
            <a:spLocks noGrp="1"/>
          </p:cNvSpPr>
          <p:nvPr>
            <p:ph type="dt" sz="half" idx="10"/>
          </p:nvPr>
        </p:nvSpPr>
        <p:spPr/>
        <p:txBody>
          <a:bodyPr/>
          <a:lstStyle/>
          <a:p>
            <a:fld id="{FAE45D1F-7FFE-4B22-8ADD-2B17D975BE6B}" type="datetimeFigureOut">
              <a:rPr lang="en-GB" smtClean="0"/>
              <a:t>15/05/2023</a:t>
            </a:fld>
            <a:endParaRPr lang="en-GB"/>
          </a:p>
        </p:txBody>
      </p:sp>
      <p:sp>
        <p:nvSpPr>
          <p:cNvPr id="5" name="Footer Placeholder 4">
            <a:extLst>
              <a:ext uri="{FF2B5EF4-FFF2-40B4-BE49-F238E27FC236}">
                <a16:creationId xmlns:a16="http://schemas.microsoft.com/office/drawing/2014/main" id="{BCD49FEC-EF8D-EBF4-03AD-ED33C7BC0F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4550E1-2E53-BB9F-B7DA-EDDBD2F169A5}"/>
              </a:ext>
            </a:extLst>
          </p:cNvPr>
          <p:cNvSpPr>
            <a:spLocks noGrp="1"/>
          </p:cNvSpPr>
          <p:nvPr>
            <p:ph type="sldNum" sz="quarter" idx="12"/>
          </p:nvPr>
        </p:nvSpPr>
        <p:spPr/>
        <p:txBody>
          <a:bodyPr/>
          <a:lstStyle/>
          <a:p>
            <a:fld id="{6053C0D4-AE31-4F57-A9F8-C496A627FAE6}" type="slidenum">
              <a:rPr lang="en-GB" smtClean="0"/>
              <a:t>‹#›</a:t>
            </a:fld>
            <a:endParaRPr lang="en-GB"/>
          </a:p>
        </p:txBody>
      </p:sp>
    </p:spTree>
    <p:extLst>
      <p:ext uri="{BB962C8B-B14F-4D97-AF65-F5344CB8AC3E}">
        <p14:creationId xmlns:p14="http://schemas.microsoft.com/office/powerpoint/2010/main" val="859934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6FD3E-B932-A05D-A800-95931BCB505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0D5B7F1-2A92-7627-1D4F-07AFFB9F1C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F27DE8-8516-B59B-5157-9C47D386E863}"/>
              </a:ext>
            </a:extLst>
          </p:cNvPr>
          <p:cNvSpPr>
            <a:spLocks noGrp="1"/>
          </p:cNvSpPr>
          <p:nvPr>
            <p:ph type="dt" sz="half" idx="10"/>
          </p:nvPr>
        </p:nvSpPr>
        <p:spPr/>
        <p:txBody>
          <a:bodyPr/>
          <a:lstStyle/>
          <a:p>
            <a:fld id="{FAE45D1F-7FFE-4B22-8ADD-2B17D975BE6B}" type="datetimeFigureOut">
              <a:rPr lang="en-GB" smtClean="0"/>
              <a:t>15/05/2023</a:t>
            </a:fld>
            <a:endParaRPr lang="en-GB"/>
          </a:p>
        </p:txBody>
      </p:sp>
      <p:sp>
        <p:nvSpPr>
          <p:cNvPr id="5" name="Footer Placeholder 4">
            <a:extLst>
              <a:ext uri="{FF2B5EF4-FFF2-40B4-BE49-F238E27FC236}">
                <a16:creationId xmlns:a16="http://schemas.microsoft.com/office/drawing/2014/main" id="{7227B9B6-A899-2A7B-D240-8792FF5256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9A66A4-F173-6DF6-DD47-023E4D981D59}"/>
              </a:ext>
            </a:extLst>
          </p:cNvPr>
          <p:cNvSpPr>
            <a:spLocks noGrp="1"/>
          </p:cNvSpPr>
          <p:nvPr>
            <p:ph type="sldNum" sz="quarter" idx="12"/>
          </p:nvPr>
        </p:nvSpPr>
        <p:spPr/>
        <p:txBody>
          <a:bodyPr/>
          <a:lstStyle/>
          <a:p>
            <a:fld id="{6053C0D4-AE31-4F57-A9F8-C496A627FAE6}" type="slidenum">
              <a:rPr lang="en-GB" smtClean="0"/>
              <a:t>‹#›</a:t>
            </a:fld>
            <a:endParaRPr lang="en-GB"/>
          </a:p>
        </p:txBody>
      </p:sp>
    </p:spTree>
    <p:extLst>
      <p:ext uri="{BB962C8B-B14F-4D97-AF65-F5344CB8AC3E}">
        <p14:creationId xmlns:p14="http://schemas.microsoft.com/office/powerpoint/2010/main" val="4053087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E1699-2052-AAA0-4DD2-FDC3355175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38C83E9-D41D-7395-12A4-B3400C0691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AAA458-AE54-EC59-FCF5-53EEF10F9133}"/>
              </a:ext>
            </a:extLst>
          </p:cNvPr>
          <p:cNvSpPr>
            <a:spLocks noGrp="1"/>
          </p:cNvSpPr>
          <p:nvPr>
            <p:ph type="dt" sz="half" idx="10"/>
          </p:nvPr>
        </p:nvSpPr>
        <p:spPr/>
        <p:txBody>
          <a:bodyPr/>
          <a:lstStyle/>
          <a:p>
            <a:fld id="{FAE45D1F-7FFE-4B22-8ADD-2B17D975BE6B}" type="datetimeFigureOut">
              <a:rPr lang="en-GB" smtClean="0"/>
              <a:t>15/05/2023</a:t>
            </a:fld>
            <a:endParaRPr lang="en-GB"/>
          </a:p>
        </p:txBody>
      </p:sp>
      <p:sp>
        <p:nvSpPr>
          <p:cNvPr id="5" name="Footer Placeholder 4">
            <a:extLst>
              <a:ext uri="{FF2B5EF4-FFF2-40B4-BE49-F238E27FC236}">
                <a16:creationId xmlns:a16="http://schemas.microsoft.com/office/drawing/2014/main" id="{84814508-9A42-E607-0C37-9821243180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F09BEF-BF23-B05D-01C2-168B16933208}"/>
              </a:ext>
            </a:extLst>
          </p:cNvPr>
          <p:cNvSpPr>
            <a:spLocks noGrp="1"/>
          </p:cNvSpPr>
          <p:nvPr>
            <p:ph type="sldNum" sz="quarter" idx="12"/>
          </p:nvPr>
        </p:nvSpPr>
        <p:spPr/>
        <p:txBody>
          <a:bodyPr/>
          <a:lstStyle/>
          <a:p>
            <a:fld id="{6053C0D4-AE31-4F57-A9F8-C496A627FAE6}" type="slidenum">
              <a:rPr lang="en-GB" smtClean="0"/>
              <a:t>‹#›</a:t>
            </a:fld>
            <a:endParaRPr lang="en-GB"/>
          </a:p>
        </p:txBody>
      </p:sp>
    </p:spTree>
    <p:extLst>
      <p:ext uri="{BB962C8B-B14F-4D97-AF65-F5344CB8AC3E}">
        <p14:creationId xmlns:p14="http://schemas.microsoft.com/office/powerpoint/2010/main" val="1675807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ED96B-08B2-B0DA-A024-5DD1CC85C36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31320B-C136-3615-0A0D-F1E6D19FEE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9D322EC-0451-2D8A-D54D-F837AA0599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930C3B6-6338-FDB0-3AD0-8CD051BDD23B}"/>
              </a:ext>
            </a:extLst>
          </p:cNvPr>
          <p:cNvSpPr>
            <a:spLocks noGrp="1"/>
          </p:cNvSpPr>
          <p:nvPr>
            <p:ph type="dt" sz="half" idx="10"/>
          </p:nvPr>
        </p:nvSpPr>
        <p:spPr/>
        <p:txBody>
          <a:bodyPr/>
          <a:lstStyle/>
          <a:p>
            <a:fld id="{FAE45D1F-7FFE-4B22-8ADD-2B17D975BE6B}" type="datetimeFigureOut">
              <a:rPr lang="en-GB" smtClean="0"/>
              <a:t>15/05/2023</a:t>
            </a:fld>
            <a:endParaRPr lang="en-GB"/>
          </a:p>
        </p:txBody>
      </p:sp>
      <p:sp>
        <p:nvSpPr>
          <p:cNvPr id="6" name="Footer Placeholder 5">
            <a:extLst>
              <a:ext uri="{FF2B5EF4-FFF2-40B4-BE49-F238E27FC236}">
                <a16:creationId xmlns:a16="http://schemas.microsoft.com/office/drawing/2014/main" id="{E4C69ABD-8BFA-4369-B5B0-A80C1D6F3BC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60F84-06EA-720E-3A3B-4A0997C54EE5}"/>
              </a:ext>
            </a:extLst>
          </p:cNvPr>
          <p:cNvSpPr>
            <a:spLocks noGrp="1"/>
          </p:cNvSpPr>
          <p:nvPr>
            <p:ph type="sldNum" sz="quarter" idx="12"/>
          </p:nvPr>
        </p:nvSpPr>
        <p:spPr/>
        <p:txBody>
          <a:bodyPr/>
          <a:lstStyle/>
          <a:p>
            <a:fld id="{6053C0D4-AE31-4F57-A9F8-C496A627FAE6}" type="slidenum">
              <a:rPr lang="en-GB" smtClean="0"/>
              <a:t>‹#›</a:t>
            </a:fld>
            <a:endParaRPr lang="en-GB"/>
          </a:p>
        </p:txBody>
      </p:sp>
    </p:spTree>
    <p:extLst>
      <p:ext uri="{BB962C8B-B14F-4D97-AF65-F5344CB8AC3E}">
        <p14:creationId xmlns:p14="http://schemas.microsoft.com/office/powerpoint/2010/main" val="4268438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5D49A-7AFB-B868-A502-A735D91A336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DD9AC7-A070-FFFE-80A1-7EC3D81308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19B6FF-8A91-0E4A-F35A-EC53E68549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89E8C52-E817-49C0-F50C-FCAEBA5954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5E1041-61DE-7B62-FB9B-868F0A6295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3646A32-4506-65F0-2318-90E7457302B6}"/>
              </a:ext>
            </a:extLst>
          </p:cNvPr>
          <p:cNvSpPr>
            <a:spLocks noGrp="1"/>
          </p:cNvSpPr>
          <p:nvPr>
            <p:ph type="dt" sz="half" idx="10"/>
          </p:nvPr>
        </p:nvSpPr>
        <p:spPr/>
        <p:txBody>
          <a:bodyPr/>
          <a:lstStyle/>
          <a:p>
            <a:fld id="{FAE45D1F-7FFE-4B22-8ADD-2B17D975BE6B}" type="datetimeFigureOut">
              <a:rPr lang="en-GB" smtClean="0"/>
              <a:t>15/05/2023</a:t>
            </a:fld>
            <a:endParaRPr lang="en-GB"/>
          </a:p>
        </p:txBody>
      </p:sp>
      <p:sp>
        <p:nvSpPr>
          <p:cNvPr id="8" name="Footer Placeholder 7">
            <a:extLst>
              <a:ext uri="{FF2B5EF4-FFF2-40B4-BE49-F238E27FC236}">
                <a16:creationId xmlns:a16="http://schemas.microsoft.com/office/drawing/2014/main" id="{F3C6C876-0A75-BEB4-7D84-6E42EA5CC1D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472FC1F-91EF-87BE-15A7-DE16904A1D86}"/>
              </a:ext>
            </a:extLst>
          </p:cNvPr>
          <p:cNvSpPr>
            <a:spLocks noGrp="1"/>
          </p:cNvSpPr>
          <p:nvPr>
            <p:ph type="sldNum" sz="quarter" idx="12"/>
          </p:nvPr>
        </p:nvSpPr>
        <p:spPr/>
        <p:txBody>
          <a:bodyPr/>
          <a:lstStyle/>
          <a:p>
            <a:fld id="{6053C0D4-AE31-4F57-A9F8-C496A627FAE6}" type="slidenum">
              <a:rPr lang="en-GB" smtClean="0"/>
              <a:t>‹#›</a:t>
            </a:fld>
            <a:endParaRPr lang="en-GB"/>
          </a:p>
        </p:txBody>
      </p:sp>
    </p:spTree>
    <p:extLst>
      <p:ext uri="{BB962C8B-B14F-4D97-AF65-F5344CB8AC3E}">
        <p14:creationId xmlns:p14="http://schemas.microsoft.com/office/powerpoint/2010/main" val="750470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83781-A6E6-052E-3185-BE4009FA092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EC288D4-DFC5-DEA5-43F5-BF7C3E597AD8}"/>
              </a:ext>
            </a:extLst>
          </p:cNvPr>
          <p:cNvSpPr>
            <a:spLocks noGrp="1"/>
          </p:cNvSpPr>
          <p:nvPr>
            <p:ph type="dt" sz="half" idx="10"/>
          </p:nvPr>
        </p:nvSpPr>
        <p:spPr/>
        <p:txBody>
          <a:bodyPr/>
          <a:lstStyle/>
          <a:p>
            <a:fld id="{FAE45D1F-7FFE-4B22-8ADD-2B17D975BE6B}" type="datetimeFigureOut">
              <a:rPr lang="en-GB" smtClean="0"/>
              <a:t>15/05/2023</a:t>
            </a:fld>
            <a:endParaRPr lang="en-GB"/>
          </a:p>
        </p:txBody>
      </p:sp>
      <p:sp>
        <p:nvSpPr>
          <p:cNvPr id="4" name="Footer Placeholder 3">
            <a:extLst>
              <a:ext uri="{FF2B5EF4-FFF2-40B4-BE49-F238E27FC236}">
                <a16:creationId xmlns:a16="http://schemas.microsoft.com/office/drawing/2014/main" id="{B7CC3767-7923-E89F-F5D5-482B35AD12B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A63A101-E72B-BAB9-F57C-499101501630}"/>
              </a:ext>
            </a:extLst>
          </p:cNvPr>
          <p:cNvSpPr>
            <a:spLocks noGrp="1"/>
          </p:cNvSpPr>
          <p:nvPr>
            <p:ph type="sldNum" sz="quarter" idx="12"/>
          </p:nvPr>
        </p:nvSpPr>
        <p:spPr/>
        <p:txBody>
          <a:bodyPr/>
          <a:lstStyle/>
          <a:p>
            <a:fld id="{6053C0D4-AE31-4F57-A9F8-C496A627FAE6}" type="slidenum">
              <a:rPr lang="en-GB" smtClean="0"/>
              <a:t>‹#›</a:t>
            </a:fld>
            <a:endParaRPr lang="en-GB"/>
          </a:p>
        </p:txBody>
      </p:sp>
    </p:spTree>
    <p:extLst>
      <p:ext uri="{BB962C8B-B14F-4D97-AF65-F5344CB8AC3E}">
        <p14:creationId xmlns:p14="http://schemas.microsoft.com/office/powerpoint/2010/main" val="362004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01D2DA-D706-3BCA-1905-600B19A83E1B}"/>
              </a:ext>
            </a:extLst>
          </p:cNvPr>
          <p:cNvSpPr>
            <a:spLocks noGrp="1"/>
          </p:cNvSpPr>
          <p:nvPr>
            <p:ph type="dt" sz="half" idx="10"/>
          </p:nvPr>
        </p:nvSpPr>
        <p:spPr/>
        <p:txBody>
          <a:bodyPr/>
          <a:lstStyle/>
          <a:p>
            <a:fld id="{FAE45D1F-7FFE-4B22-8ADD-2B17D975BE6B}" type="datetimeFigureOut">
              <a:rPr lang="en-GB" smtClean="0"/>
              <a:t>15/05/2023</a:t>
            </a:fld>
            <a:endParaRPr lang="en-GB"/>
          </a:p>
        </p:txBody>
      </p:sp>
      <p:sp>
        <p:nvSpPr>
          <p:cNvPr id="3" name="Footer Placeholder 2">
            <a:extLst>
              <a:ext uri="{FF2B5EF4-FFF2-40B4-BE49-F238E27FC236}">
                <a16:creationId xmlns:a16="http://schemas.microsoft.com/office/drawing/2014/main" id="{BBB88D34-6BC8-2766-14BC-82824193CCD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75F1C4E-F2EE-FA76-1F2B-1B83E132D8A6}"/>
              </a:ext>
            </a:extLst>
          </p:cNvPr>
          <p:cNvSpPr>
            <a:spLocks noGrp="1"/>
          </p:cNvSpPr>
          <p:nvPr>
            <p:ph type="sldNum" sz="quarter" idx="12"/>
          </p:nvPr>
        </p:nvSpPr>
        <p:spPr/>
        <p:txBody>
          <a:bodyPr/>
          <a:lstStyle/>
          <a:p>
            <a:fld id="{6053C0D4-AE31-4F57-A9F8-C496A627FAE6}" type="slidenum">
              <a:rPr lang="en-GB" smtClean="0"/>
              <a:t>‹#›</a:t>
            </a:fld>
            <a:endParaRPr lang="en-GB"/>
          </a:p>
        </p:txBody>
      </p:sp>
    </p:spTree>
    <p:extLst>
      <p:ext uri="{BB962C8B-B14F-4D97-AF65-F5344CB8AC3E}">
        <p14:creationId xmlns:p14="http://schemas.microsoft.com/office/powerpoint/2010/main" val="130437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D886B-84E5-0A9F-3054-38BD51F4A8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819F7FD-0CC0-8AC8-EFC4-7C886B5676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46A574C-CF97-6D71-1851-6A70FFA024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E698C1-EF30-24D4-5381-4F85F025C440}"/>
              </a:ext>
            </a:extLst>
          </p:cNvPr>
          <p:cNvSpPr>
            <a:spLocks noGrp="1"/>
          </p:cNvSpPr>
          <p:nvPr>
            <p:ph type="dt" sz="half" idx="10"/>
          </p:nvPr>
        </p:nvSpPr>
        <p:spPr/>
        <p:txBody>
          <a:bodyPr/>
          <a:lstStyle/>
          <a:p>
            <a:fld id="{FAE45D1F-7FFE-4B22-8ADD-2B17D975BE6B}" type="datetimeFigureOut">
              <a:rPr lang="en-GB" smtClean="0"/>
              <a:t>15/05/2023</a:t>
            </a:fld>
            <a:endParaRPr lang="en-GB"/>
          </a:p>
        </p:txBody>
      </p:sp>
      <p:sp>
        <p:nvSpPr>
          <p:cNvPr id="6" name="Footer Placeholder 5">
            <a:extLst>
              <a:ext uri="{FF2B5EF4-FFF2-40B4-BE49-F238E27FC236}">
                <a16:creationId xmlns:a16="http://schemas.microsoft.com/office/drawing/2014/main" id="{620EEA33-1008-D9E5-B8A0-DDF0C2AACF7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999B947-1AF6-9944-E9BA-230B53DA4DB1}"/>
              </a:ext>
            </a:extLst>
          </p:cNvPr>
          <p:cNvSpPr>
            <a:spLocks noGrp="1"/>
          </p:cNvSpPr>
          <p:nvPr>
            <p:ph type="sldNum" sz="quarter" idx="12"/>
          </p:nvPr>
        </p:nvSpPr>
        <p:spPr/>
        <p:txBody>
          <a:bodyPr/>
          <a:lstStyle/>
          <a:p>
            <a:fld id="{6053C0D4-AE31-4F57-A9F8-C496A627FAE6}" type="slidenum">
              <a:rPr lang="en-GB" smtClean="0"/>
              <a:t>‹#›</a:t>
            </a:fld>
            <a:endParaRPr lang="en-GB"/>
          </a:p>
        </p:txBody>
      </p:sp>
    </p:spTree>
    <p:extLst>
      <p:ext uri="{BB962C8B-B14F-4D97-AF65-F5344CB8AC3E}">
        <p14:creationId xmlns:p14="http://schemas.microsoft.com/office/powerpoint/2010/main" val="3004079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B1AF4-35B1-3134-C71A-F0BCABDB22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34B0A1D-DA0A-E423-C1D8-6137C5C7E6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438E536-A9D9-D33A-6903-1A28ABAB33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5702AF-FF01-952D-E5EC-C3875CA064F2}"/>
              </a:ext>
            </a:extLst>
          </p:cNvPr>
          <p:cNvSpPr>
            <a:spLocks noGrp="1"/>
          </p:cNvSpPr>
          <p:nvPr>
            <p:ph type="dt" sz="half" idx="10"/>
          </p:nvPr>
        </p:nvSpPr>
        <p:spPr/>
        <p:txBody>
          <a:bodyPr/>
          <a:lstStyle/>
          <a:p>
            <a:fld id="{FAE45D1F-7FFE-4B22-8ADD-2B17D975BE6B}" type="datetimeFigureOut">
              <a:rPr lang="en-GB" smtClean="0"/>
              <a:t>15/05/2023</a:t>
            </a:fld>
            <a:endParaRPr lang="en-GB"/>
          </a:p>
        </p:txBody>
      </p:sp>
      <p:sp>
        <p:nvSpPr>
          <p:cNvPr id="6" name="Footer Placeholder 5">
            <a:extLst>
              <a:ext uri="{FF2B5EF4-FFF2-40B4-BE49-F238E27FC236}">
                <a16:creationId xmlns:a16="http://schemas.microsoft.com/office/drawing/2014/main" id="{E858AE09-39B0-EFB4-9CFD-47B5E9B216A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A171540-6B84-6A32-96CE-CF9CBE48FD27}"/>
              </a:ext>
            </a:extLst>
          </p:cNvPr>
          <p:cNvSpPr>
            <a:spLocks noGrp="1"/>
          </p:cNvSpPr>
          <p:nvPr>
            <p:ph type="sldNum" sz="quarter" idx="12"/>
          </p:nvPr>
        </p:nvSpPr>
        <p:spPr/>
        <p:txBody>
          <a:bodyPr/>
          <a:lstStyle/>
          <a:p>
            <a:fld id="{6053C0D4-AE31-4F57-A9F8-C496A627FAE6}" type="slidenum">
              <a:rPr lang="en-GB" smtClean="0"/>
              <a:t>‹#›</a:t>
            </a:fld>
            <a:endParaRPr lang="en-GB"/>
          </a:p>
        </p:txBody>
      </p:sp>
    </p:spTree>
    <p:extLst>
      <p:ext uri="{BB962C8B-B14F-4D97-AF65-F5344CB8AC3E}">
        <p14:creationId xmlns:p14="http://schemas.microsoft.com/office/powerpoint/2010/main" val="1450398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7D48A4-0BB8-E70C-D9B7-EF656AD76B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774249A-830D-4C8A-9F08-03A328C507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E00BF1-4AC3-8A0E-D7EF-3028A2D4DA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E45D1F-7FFE-4B22-8ADD-2B17D975BE6B}" type="datetimeFigureOut">
              <a:rPr lang="en-GB" smtClean="0"/>
              <a:t>15/05/2023</a:t>
            </a:fld>
            <a:endParaRPr lang="en-GB"/>
          </a:p>
        </p:txBody>
      </p:sp>
      <p:sp>
        <p:nvSpPr>
          <p:cNvPr id="5" name="Footer Placeholder 4">
            <a:extLst>
              <a:ext uri="{FF2B5EF4-FFF2-40B4-BE49-F238E27FC236}">
                <a16:creationId xmlns:a16="http://schemas.microsoft.com/office/drawing/2014/main" id="{6A95F0BA-2D9F-35C1-B254-FE54660DC6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7DC8506-1F93-2590-B36E-C5E1289B30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53C0D4-AE31-4F57-A9F8-C496A627FAE6}" type="slidenum">
              <a:rPr lang="en-GB" smtClean="0"/>
              <a:t>‹#›</a:t>
            </a:fld>
            <a:endParaRPr lang="en-GB"/>
          </a:p>
        </p:txBody>
      </p:sp>
    </p:spTree>
    <p:extLst>
      <p:ext uri="{BB962C8B-B14F-4D97-AF65-F5344CB8AC3E}">
        <p14:creationId xmlns:p14="http://schemas.microsoft.com/office/powerpoint/2010/main" val="3340342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blogs.e-me.edu.gr/hive-oi-xenoi-kai-egw/category/o-kalos-samareitis-xtes-kai-simera/" TargetMode="External"/><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hyperlink" Target="https://creativecommons.org/licenses/by-nc-nd/3.0/"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flickr.com/photos/studiobeerhorst/7294653172" TargetMode="External"/><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hyperlink" Target="https://creativecommons.org/licenses/by/3.0/"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pixabay.com/en/ear-listen-hear-gossip-sound-25595/" TargetMode="Externa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video" Target="https://www.youtube.com/embed/-HLVnPjbSaI?feature=oembed"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pixabay.com/en/thumbs-up-hand-approve-like-1197306/"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publicdomainpictures.net/view-image.php?image=76001" TargetMode="External"/><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flickr.com/photos/niznoz/3116766661/" TargetMode="External"/><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hyperlink" Target="https://creativecommons.org/licenses/by-nc-sa/3.0/"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discerninghearts.com/catholic-podcasts/novena-holy-spirit-day-6/" TargetMode="External"/><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hyperlink" Target="https://creativecommons.org/licenses/by-nc-nd/3.0/"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owl.excelsior.edu/writing-process/prewriting-strategies/prewriting-strategies-asking-defining-questions/" TargetMode="External"/><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laclasedesandraensg.blogspot.com/2017/02/cohesion-de-grupos-la-silla.html" TargetMode="External"/><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hyperlink" Target="https://creativecommons.org/licenses/by-nc-sa/3.0/"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flickr.com/photos/thehutch/48035515937/" TargetMode="External"/><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hyperlink" Target="https://creativecommons.org/licenses/by-nc/3.0/"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in-the-stream.blogspot.com/2012/05/many-hands-make-this-light-work.html" TargetMode="External"/><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hyperlink" Target="https://creativecommons.org/licenses/by/3.0/"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publicdomainpictures.net/view-image.php?image=165132&amp;picture=heart-love" TargetMode="External"/><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pixabay.com/en/bible-book-catholic-christian-1297745/" TargetMode="External"/><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faith4fragileplanet.blogspot.com/2018/02/love-god-love-gods-creation.html" TargetMode="External"/><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hyperlink" Target="https://creativecommons.org/licenses/by/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BFA78CF-4F18-80B2-F2F8-6F2BA4727F08}"/>
              </a:ext>
            </a:extLst>
          </p:cNvPr>
          <p:cNvPicPr>
            <a:picLocks noChangeAspect="1"/>
          </p:cNvPicPr>
          <p:nvPr/>
        </p:nvPicPr>
        <p:blipFill>
          <a:blip r:embed="rId2"/>
          <a:stretch>
            <a:fillRect/>
          </a:stretch>
        </p:blipFill>
        <p:spPr>
          <a:xfrm>
            <a:off x="3993451" y="457200"/>
            <a:ext cx="4205097" cy="5943600"/>
          </a:xfrm>
          <a:prstGeom prst="rect">
            <a:avLst/>
          </a:prstGeom>
        </p:spPr>
      </p:pic>
    </p:spTree>
    <p:extLst>
      <p:ext uri="{BB962C8B-B14F-4D97-AF65-F5344CB8AC3E}">
        <p14:creationId xmlns:p14="http://schemas.microsoft.com/office/powerpoint/2010/main" val="2702837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Arc 1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erson giving a bag to a homeless person&#10;&#10;Description automatically generated with low confidence">
            <a:extLst>
              <a:ext uri="{FF2B5EF4-FFF2-40B4-BE49-F238E27FC236}">
                <a16:creationId xmlns:a16="http://schemas.microsoft.com/office/drawing/2014/main" id="{633DAD48-9447-A340-C9D5-5DE7C84BA1E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03182" y="1819275"/>
            <a:ext cx="4166945" cy="357315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TextBox 2">
            <a:extLst>
              <a:ext uri="{FF2B5EF4-FFF2-40B4-BE49-F238E27FC236}">
                <a16:creationId xmlns:a16="http://schemas.microsoft.com/office/drawing/2014/main" id="{D214F105-9D2A-64C5-A184-24305BEB62E8}"/>
              </a:ext>
            </a:extLst>
          </p:cNvPr>
          <p:cNvSpPr txBox="1"/>
          <p:nvPr/>
        </p:nvSpPr>
        <p:spPr>
          <a:xfrm>
            <a:off x="4758524" y="573761"/>
            <a:ext cx="6791856" cy="5874634"/>
          </a:xfrm>
          <a:prstGeom prst="rect">
            <a:avLst/>
          </a:prstGeom>
        </p:spPr>
        <p:txBody>
          <a:bodyPr vert="horz" lIns="91440" tIns="45720" rIns="91440" bIns="45720" rtlCol="0">
            <a:normAutofit/>
          </a:bodyPr>
          <a:lstStyle/>
          <a:p>
            <a:pPr>
              <a:lnSpc>
                <a:spcPct val="90000"/>
              </a:lnSpc>
              <a:spcAft>
                <a:spcPts val="600"/>
              </a:spcAft>
            </a:pPr>
            <a:r>
              <a:rPr lang="en-US" dirty="0"/>
              <a:t>Day 5 = Gives</a:t>
            </a:r>
          </a:p>
          <a:p>
            <a:pPr>
              <a:lnSpc>
                <a:spcPct val="90000"/>
              </a:lnSpc>
              <a:spcAft>
                <a:spcPts val="600"/>
              </a:spcAft>
            </a:pPr>
            <a:endParaRPr lang="en-US" dirty="0"/>
          </a:p>
          <a:p>
            <a:pPr>
              <a:lnSpc>
                <a:spcPct val="90000"/>
              </a:lnSpc>
              <a:spcAft>
                <a:spcPts val="600"/>
              </a:spcAft>
            </a:pPr>
            <a:r>
              <a:rPr lang="en-US" i="1" dirty="0"/>
              <a:t>42 They devoted themselves to the apostles' teaching and fellowship, to the breaking of bread and the prayers. 43 Awe came upon everyone, because many wonders and signs were being done by the apostles. 44 All who believed were together and had all things in common; 45 they would sell their possessions and goods and distribute the proceeds to all, as any had need. 46 Day by day, as they spent much time together in the temple, they broke bread at home and ate their food with glad and generous hearts, 47 praising God and having the goodwill of all the people. And day by day the Lord added to their number those who were being saved.’</a:t>
            </a:r>
          </a:p>
          <a:p>
            <a:pPr>
              <a:lnSpc>
                <a:spcPct val="90000"/>
              </a:lnSpc>
              <a:spcAft>
                <a:spcPts val="600"/>
              </a:spcAft>
            </a:pPr>
            <a:r>
              <a:rPr lang="en-US" i="1" dirty="0"/>
              <a:t>                                                                                        </a:t>
            </a:r>
            <a:r>
              <a:rPr lang="en-US" sz="1400" i="1" dirty="0"/>
              <a:t>Acts 2:42-47 (NRSV)</a:t>
            </a:r>
          </a:p>
          <a:p>
            <a:pPr>
              <a:lnSpc>
                <a:spcPct val="90000"/>
              </a:lnSpc>
              <a:spcAft>
                <a:spcPts val="600"/>
              </a:spcAft>
            </a:pPr>
            <a:endParaRPr lang="en-US" dirty="0"/>
          </a:p>
          <a:p>
            <a:pPr>
              <a:lnSpc>
                <a:spcPct val="90000"/>
              </a:lnSpc>
              <a:spcAft>
                <a:spcPts val="600"/>
              </a:spcAft>
            </a:pPr>
            <a:r>
              <a:rPr lang="en-US" dirty="0"/>
              <a:t>Pray for your 5 people that they may know the abundance of God’s generous giving.</a:t>
            </a:r>
          </a:p>
          <a:p>
            <a:pPr>
              <a:lnSpc>
                <a:spcPct val="90000"/>
              </a:lnSpc>
              <a:spcAft>
                <a:spcPts val="600"/>
              </a:spcAft>
            </a:pPr>
            <a:endParaRPr lang="en-US" dirty="0"/>
          </a:p>
          <a:p>
            <a:pPr>
              <a:lnSpc>
                <a:spcPct val="90000"/>
              </a:lnSpc>
              <a:spcAft>
                <a:spcPts val="600"/>
              </a:spcAft>
            </a:pPr>
            <a:r>
              <a:rPr lang="en-US" dirty="0"/>
              <a:t>Show us how to give generously of all that God has given us, </a:t>
            </a:r>
            <a:r>
              <a:rPr lang="en-US" dirty="0" err="1"/>
              <a:t>realising</a:t>
            </a:r>
            <a:r>
              <a:rPr lang="en-US" dirty="0"/>
              <a:t> that the more we are prepared to give of the good things that He has given us the more we will receive. </a:t>
            </a:r>
          </a:p>
          <a:p>
            <a:pPr indent="-228600">
              <a:lnSpc>
                <a:spcPct val="90000"/>
              </a:lnSpc>
              <a:spcAft>
                <a:spcPts val="600"/>
              </a:spcAft>
              <a:buFont typeface="Arial" panose="020B0604020202020204" pitchFamily="34" charset="0"/>
              <a:buChar char="•"/>
            </a:pPr>
            <a:endParaRPr lang="en-US" sz="1000" dirty="0"/>
          </a:p>
        </p:txBody>
      </p:sp>
      <p:sp>
        <p:nvSpPr>
          <p:cNvPr id="6" name="TextBox 5">
            <a:extLst>
              <a:ext uri="{FF2B5EF4-FFF2-40B4-BE49-F238E27FC236}">
                <a16:creationId xmlns:a16="http://schemas.microsoft.com/office/drawing/2014/main" id="{21B0E450-DBFA-1C28-9605-51E2E67117E1}"/>
              </a:ext>
            </a:extLst>
          </p:cNvPr>
          <p:cNvSpPr txBox="1"/>
          <p:nvPr/>
        </p:nvSpPr>
        <p:spPr>
          <a:xfrm>
            <a:off x="9732673" y="6657945"/>
            <a:ext cx="2459327"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s://blogs.e-me.edu.gr/hive-oi-xenoi-kai-egw/category/o-kalos-samareitis-xtes-kai-simera/">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GB" sz="700">
              <a:solidFill>
                <a:srgbClr val="FFFFFF"/>
              </a:solidFill>
            </a:endParaRPr>
          </a:p>
        </p:txBody>
      </p:sp>
    </p:spTree>
    <p:extLst>
      <p:ext uri="{BB962C8B-B14F-4D97-AF65-F5344CB8AC3E}">
        <p14:creationId xmlns:p14="http://schemas.microsoft.com/office/powerpoint/2010/main" val="2555029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Arc 1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drawing, sketch, painting, illustration&#10;&#10;Description automatically generated">
            <a:extLst>
              <a:ext uri="{FF2B5EF4-FFF2-40B4-BE49-F238E27FC236}">
                <a16:creationId xmlns:a16="http://schemas.microsoft.com/office/drawing/2014/main" id="{B0B8B49C-2C7A-919C-5A62-BABEC9F94FB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03182" y="1474978"/>
            <a:ext cx="4777381" cy="373830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TextBox 2">
            <a:extLst>
              <a:ext uri="{FF2B5EF4-FFF2-40B4-BE49-F238E27FC236}">
                <a16:creationId xmlns:a16="http://schemas.microsoft.com/office/drawing/2014/main" id="{EE5D202D-9E54-C897-91FC-EB58027BFD1F}"/>
              </a:ext>
            </a:extLst>
          </p:cNvPr>
          <p:cNvSpPr txBox="1"/>
          <p:nvPr/>
        </p:nvSpPr>
        <p:spPr>
          <a:xfrm>
            <a:off x="5639753" y="1214123"/>
            <a:ext cx="5971221" cy="4872351"/>
          </a:xfrm>
          <a:prstGeom prst="rect">
            <a:avLst/>
          </a:prstGeom>
        </p:spPr>
        <p:txBody>
          <a:bodyPr vert="horz" lIns="91440" tIns="45720" rIns="91440" bIns="45720" rtlCol="0">
            <a:normAutofit/>
          </a:bodyPr>
          <a:lstStyle/>
          <a:p>
            <a:pPr>
              <a:lnSpc>
                <a:spcPct val="90000"/>
              </a:lnSpc>
              <a:spcAft>
                <a:spcPts val="600"/>
              </a:spcAft>
            </a:pPr>
            <a:r>
              <a:rPr lang="en-US" dirty="0"/>
              <a:t>Day 6 = Walks with us</a:t>
            </a:r>
          </a:p>
          <a:p>
            <a:pPr>
              <a:lnSpc>
                <a:spcPct val="90000"/>
              </a:lnSpc>
              <a:spcAft>
                <a:spcPts val="600"/>
              </a:spcAft>
            </a:pPr>
            <a:r>
              <a:rPr lang="en-US" i="1" dirty="0"/>
              <a:t>‘So do not fear, for I am with you; do not be dismayed, </a:t>
            </a:r>
          </a:p>
          <a:p>
            <a:pPr>
              <a:lnSpc>
                <a:spcPct val="90000"/>
              </a:lnSpc>
              <a:spcAft>
                <a:spcPts val="600"/>
              </a:spcAft>
            </a:pPr>
            <a:r>
              <a:rPr lang="en-US" i="1" dirty="0"/>
              <a:t>for I am your God. I will strengthen you and help you; </a:t>
            </a:r>
          </a:p>
          <a:p>
            <a:pPr>
              <a:lnSpc>
                <a:spcPct val="90000"/>
              </a:lnSpc>
              <a:spcAft>
                <a:spcPts val="600"/>
              </a:spcAft>
            </a:pPr>
            <a:r>
              <a:rPr lang="en-US" i="1" dirty="0"/>
              <a:t>I will uphold you with my righteous right hand.’ </a:t>
            </a:r>
          </a:p>
          <a:p>
            <a:pPr>
              <a:lnSpc>
                <a:spcPct val="90000"/>
              </a:lnSpc>
              <a:spcAft>
                <a:spcPts val="600"/>
              </a:spcAft>
            </a:pPr>
            <a:r>
              <a:rPr lang="en-US" i="1" dirty="0"/>
              <a:t>                                                                        </a:t>
            </a:r>
            <a:r>
              <a:rPr lang="en-US" sz="1400" i="1" dirty="0"/>
              <a:t>Isaiah 41:10 (NIV)</a:t>
            </a:r>
          </a:p>
          <a:p>
            <a:pPr>
              <a:lnSpc>
                <a:spcPct val="90000"/>
              </a:lnSpc>
              <a:spcAft>
                <a:spcPts val="600"/>
              </a:spcAft>
            </a:pPr>
            <a:endParaRPr lang="en-US" dirty="0"/>
          </a:p>
          <a:p>
            <a:pPr>
              <a:lnSpc>
                <a:spcPct val="90000"/>
              </a:lnSpc>
              <a:spcAft>
                <a:spcPts val="600"/>
              </a:spcAft>
            </a:pPr>
            <a:r>
              <a:rPr lang="en-US" dirty="0"/>
              <a:t>Pray for your five people – that God will make Himself known to them in whatever situations they may find themselves in today.</a:t>
            </a:r>
          </a:p>
          <a:p>
            <a:pPr>
              <a:lnSpc>
                <a:spcPct val="90000"/>
              </a:lnSpc>
              <a:spcAft>
                <a:spcPts val="600"/>
              </a:spcAft>
            </a:pPr>
            <a:endParaRPr lang="en-US" dirty="0"/>
          </a:p>
          <a:p>
            <a:pPr>
              <a:lnSpc>
                <a:spcPct val="90000"/>
              </a:lnSpc>
              <a:spcAft>
                <a:spcPts val="600"/>
              </a:spcAft>
            </a:pPr>
            <a:r>
              <a:rPr lang="en-US" dirty="0"/>
              <a:t>Pray especially during your day today for those living in countries where the Church is at risk of persecution. Pray that they will sense God’s loving presence strengthening them and ask him to show you ways to help them not only through pray but in practical ways also.</a:t>
            </a:r>
          </a:p>
          <a:p>
            <a:pPr indent="-228600">
              <a:lnSpc>
                <a:spcPct val="90000"/>
              </a:lnSpc>
              <a:spcAft>
                <a:spcPts val="600"/>
              </a:spcAft>
              <a:buFont typeface="Arial" panose="020B0604020202020204" pitchFamily="34" charset="0"/>
              <a:buChar char="•"/>
            </a:pPr>
            <a:endParaRPr lang="en-US" sz="1500" dirty="0"/>
          </a:p>
        </p:txBody>
      </p:sp>
      <p:sp>
        <p:nvSpPr>
          <p:cNvPr id="6" name="TextBox 5">
            <a:extLst>
              <a:ext uri="{FF2B5EF4-FFF2-40B4-BE49-F238E27FC236}">
                <a16:creationId xmlns:a16="http://schemas.microsoft.com/office/drawing/2014/main" id="{068D90AD-F941-94C3-6D62-25F483D4450D}"/>
              </a:ext>
            </a:extLst>
          </p:cNvPr>
          <p:cNvSpPr txBox="1"/>
          <p:nvPr/>
        </p:nvSpPr>
        <p:spPr>
          <a:xfrm>
            <a:off x="10005184" y="6657945"/>
            <a:ext cx="2186816"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flickr.com/photos/studiobeerhorst/7294653172">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GB" sz="700">
              <a:solidFill>
                <a:srgbClr val="FFFFFF"/>
              </a:solidFill>
            </a:endParaRPr>
          </a:p>
        </p:txBody>
      </p:sp>
    </p:spTree>
    <p:extLst>
      <p:ext uri="{BB962C8B-B14F-4D97-AF65-F5344CB8AC3E}">
        <p14:creationId xmlns:p14="http://schemas.microsoft.com/office/powerpoint/2010/main" val="3595774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close up of a person's ear&#10;&#10;Description automatically generated with low confidence">
            <a:extLst>
              <a:ext uri="{FF2B5EF4-FFF2-40B4-BE49-F238E27FC236}">
                <a16:creationId xmlns:a16="http://schemas.microsoft.com/office/drawing/2014/main" id="{FA85D7FD-1D2A-7AF3-37E3-5C2F2F83954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392172" y="511293"/>
            <a:ext cx="3399401"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TextBox 2">
            <a:extLst>
              <a:ext uri="{FF2B5EF4-FFF2-40B4-BE49-F238E27FC236}">
                <a16:creationId xmlns:a16="http://schemas.microsoft.com/office/drawing/2014/main" id="{9F2C4808-E8EB-A93C-03D4-47CF1F32C024}"/>
              </a:ext>
            </a:extLst>
          </p:cNvPr>
          <p:cNvSpPr txBox="1"/>
          <p:nvPr/>
        </p:nvSpPr>
        <p:spPr>
          <a:xfrm>
            <a:off x="5340990" y="1108143"/>
            <a:ext cx="5458838" cy="4192520"/>
          </a:xfrm>
          <a:prstGeom prst="rect">
            <a:avLst/>
          </a:prstGeom>
        </p:spPr>
        <p:txBody>
          <a:bodyPr vert="horz" lIns="91440" tIns="45720" rIns="91440" bIns="45720" rtlCol="0">
            <a:noAutofit/>
          </a:bodyPr>
          <a:lstStyle/>
          <a:p>
            <a:pPr>
              <a:lnSpc>
                <a:spcPct val="90000"/>
              </a:lnSpc>
              <a:spcAft>
                <a:spcPts val="600"/>
              </a:spcAft>
            </a:pPr>
            <a:r>
              <a:rPr lang="en-US" dirty="0"/>
              <a:t>Day 7 = Listens</a:t>
            </a:r>
          </a:p>
          <a:p>
            <a:pPr>
              <a:lnSpc>
                <a:spcPct val="90000"/>
              </a:lnSpc>
              <a:spcAft>
                <a:spcPts val="600"/>
              </a:spcAft>
            </a:pPr>
            <a:r>
              <a:rPr lang="en-US" i="1" dirty="0"/>
              <a:t>‘O LORD, you have searched me and known me. You know when I sit down and when I rise up; you discern my thoughts from far away. Even before a word is on my tongue, O LORD, you know it completely.’ </a:t>
            </a:r>
          </a:p>
          <a:p>
            <a:pPr>
              <a:lnSpc>
                <a:spcPct val="90000"/>
              </a:lnSpc>
              <a:spcAft>
                <a:spcPts val="600"/>
              </a:spcAft>
            </a:pPr>
            <a:r>
              <a:rPr lang="en-US" i="1" dirty="0"/>
              <a:t>                                                      </a:t>
            </a:r>
            <a:r>
              <a:rPr lang="en-US" sz="1400" i="1" dirty="0"/>
              <a:t>Psalm 139: 1, 2, 4 (NRSV)</a:t>
            </a:r>
          </a:p>
          <a:p>
            <a:pPr>
              <a:lnSpc>
                <a:spcPct val="90000"/>
              </a:lnSpc>
              <a:spcAft>
                <a:spcPts val="600"/>
              </a:spcAft>
            </a:pPr>
            <a:endParaRPr lang="en-US" i="1" dirty="0"/>
          </a:p>
          <a:p>
            <a:pPr>
              <a:lnSpc>
                <a:spcPct val="90000"/>
              </a:lnSpc>
              <a:spcAft>
                <a:spcPts val="600"/>
              </a:spcAft>
            </a:pPr>
            <a:r>
              <a:rPr lang="en-US" dirty="0"/>
              <a:t>Pray for your five people – that they will turn to God in prayer, that they will know His love and that He is always listening to them and is ever present. </a:t>
            </a:r>
          </a:p>
          <a:p>
            <a:pPr>
              <a:lnSpc>
                <a:spcPct val="90000"/>
              </a:lnSpc>
              <a:spcAft>
                <a:spcPts val="600"/>
              </a:spcAft>
            </a:pPr>
            <a:endParaRPr lang="en-US" dirty="0"/>
          </a:p>
          <a:p>
            <a:pPr>
              <a:lnSpc>
                <a:spcPct val="90000"/>
              </a:lnSpc>
              <a:spcAft>
                <a:spcPts val="600"/>
              </a:spcAft>
            </a:pPr>
            <a:r>
              <a:rPr lang="en-US" dirty="0"/>
              <a:t>Can you share with your five friends that you are praying for them and that God always hears their prayers? </a:t>
            </a:r>
          </a:p>
        </p:txBody>
      </p:sp>
    </p:spTree>
    <p:extLst>
      <p:ext uri="{BB962C8B-B14F-4D97-AF65-F5344CB8AC3E}">
        <p14:creationId xmlns:p14="http://schemas.microsoft.com/office/powerpoint/2010/main" val="1115930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9B00E9-3245-8A7E-672B-5AEE84E170FE}"/>
              </a:ext>
            </a:extLst>
          </p:cNvPr>
          <p:cNvSpPr txBox="1"/>
          <p:nvPr/>
        </p:nvSpPr>
        <p:spPr>
          <a:xfrm>
            <a:off x="505603" y="1333411"/>
            <a:ext cx="6097554" cy="3693319"/>
          </a:xfrm>
          <a:prstGeom prst="rect">
            <a:avLst/>
          </a:prstGeom>
          <a:noFill/>
        </p:spPr>
        <p:txBody>
          <a:bodyPr wrap="square">
            <a:spAutoFit/>
          </a:bodyPr>
          <a:lstStyle/>
          <a:p>
            <a:r>
              <a:rPr lang="en-GB" dirty="0"/>
              <a:t>Day 8 = Saves</a:t>
            </a:r>
          </a:p>
          <a:p>
            <a:r>
              <a:rPr lang="en-GB" i="1" dirty="0"/>
              <a:t>‘... He saved us, not because of any works of righteousness </a:t>
            </a:r>
          </a:p>
          <a:p>
            <a:r>
              <a:rPr lang="en-GB" i="1" dirty="0"/>
              <a:t>that we had done, but according to His mercy, through the </a:t>
            </a:r>
          </a:p>
          <a:p>
            <a:r>
              <a:rPr lang="en-GB" i="1" dirty="0"/>
              <a:t>water of rebirth and renewal by the Holy Spirit.’ </a:t>
            </a:r>
          </a:p>
          <a:p>
            <a:r>
              <a:rPr lang="en-GB" i="1" dirty="0"/>
              <a:t>                                                                                   </a:t>
            </a:r>
            <a:r>
              <a:rPr lang="en-GB" sz="1400" i="1" dirty="0"/>
              <a:t>Titus 3:5 (NRSV)</a:t>
            </a:r>
          </a:p>
          <a:p>
            <a:endParaRPr lang="en-GB" i="1" dirty="0"/>
          </a:p>
          <a:p>
            <a:r>
              <a:rPr lang="en-GB" dirty="0"/>
              <a:t>Pray for your five people, that they will come to know the saving love of God. </a:t>
            </a:r>
          </a:p>
          <a:p>
            <a:endParaRPr lang="en-GB" dirty="0"/>
          </a:p>
          <a:p>
            <a:r>
              <a:rPr lang="en-GB" dirty="0"/>
              <a:t>Read Psalm 40 (or another of your choice) and join in praise to the God who saves. ‘Mighty to save’ is a great song. You can find it at: https://youtu.be/-HLVnPjbSaI </a:t>
            </a:r>
          </a:p>
          <a:p>
            <a:r>
              <a:rPr lang="en-GB" dirty="0"/>
              <a:t>We listen to it now as we pray for our 5 </a:t>
            </a:r>
          </a:p>
        </p:txBody>
      </p:sp>
      <p:pic>
        <p:nvPicPr>
          <p:cNvPr id="4" name="Online Media 3" title="Mighty To Save | Maranatha! Music (Lyric Video)">
            <a:hlinkClick r:id="" action="ppaction://media"/>
            <a:extLst>
              <a:ext uri="{FF2B5EF4-FFF2-40B4-BE49-F238E27FC236}">
                <a16:creationId xmlns:a16="http://schemas.microsoft.com/office/drawing/2014/main" id="{6FF2C864-7712-10E9-8333-BCF7ADD59853}"/>
              </a:ext>
            </a:extLst>
          </p:cNvPr>
          <p:cNvPicPr>
            <a:picLocks noRot="1" noChangeAspect="1"/>
          </p:cNvPicPr>
          <p:nvPr>
            <a:videoFile r:link="rId1"/>
          </p:nvPr>
        </p:nvPicPr>
        <p:blipFill>
          <a:blip r:embed="rId3"/>
          <a:stretch>
            <a:fillRect/>
          </a:stretch>
        </p:blipFill>
        <p:spPr>
          <a:xfrm>
            <a:off x="7241332" y="1543050"/>
            <a:ext cx="4855221" cy="2743200"/>
          </a:xfrm>
          <a:prstGeom prst="rect">
            <a:avLst/>
          </a:prstGeom>
        </p:spPr>
      </p:pic>
    </p:spTree>
    <p:extLst>
      <p:ext uri="{BB962C8B-B14F-4D97-AF65-F5344CB8AC3E}">
        <p14:creationId xmlns:p14="http://schemas.microsoft.com/office/powerpoint/2010/main" val="235466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art, creativity, colorfulness, graphics&#10;&#10;Description automatically generated">
            <a:extLst>
              <a:ext uri="{FF2B5EF4-FFF2-40B4-BE49-F238E27FC236}">
                <a16:creationId xmlns:a16="http://schemas.microsoft.com/office/drawing/2014/main" id="{FE86BE2B-10A3-23C7-2EEB-65A87A07963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03182" y="842881"/>
            <a:ext cx="4777381" cy="5002493"/>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TextBox 2">
            <a:extLst>
              <a:ext uri="{FF2B5EF4-FFF2-40B4-BE49-F238E27FC236}">
                <a16:creationId xmlns:a16="http://schemas.microsoft.com/office/drawing/2014/main" id="{E4C1C18B-C4CC-E6BE-421D-836CBC5280FA}"/>
              </a:ext>
            </a:extLst>
          </p:cNvPr>
          <p:cNvSpPr txBox="1"/>
          <p:nvPr/>
        </p:nvSpPr>
        <p:spPr>
          <a:xfrm>
            <a:off x="5704462" y="1214124"/>
            <a:ext cx="5458838" cy="4192520"/>
          </a:xfrm>
          <a:prstGeom prst="rect">
            <a:avLst/>
          </a:prstGeom>
        </p:spPr>
        <p:txBody>
          <a:bodyPr vert="horz" lIns="91440" tIns="45720" rIns="91440" bIns="45720" rtlCol="0">
            <a:noAutofit/>
          </a:bodyPr>
          <a:lstStyle/>
          <a:p>
            <a:pPr>
              <a:lnSpc>
                <a:spcPct val="90000"/>
              </a:lnSpc>
              <a:spcAft>
                <a:spcPts val="600"/>
              </a:spcAft>
            </a:pPr>
            <a:r>
              <a:rPr lang="en-US" dirty="0"/>
              <a:t>Day 9 = Encourages</a:t>
            </a:r>
          </a:p>
          <a:p>
            <a:pPr>
              <a:lnSpc>
                <a:spcPct val="90000"/>
              </a:lnSpc>
              <a:spcAft>
                <a:spcPts val="600"/>
              </a:spcAft>
            </a:pPr>
            <a:endParaRPr lang="en-US" dirty="0"/>
          </a:p>
          <a:p>
            <a:pPr>
              <a:lnSpc>
                <a:spcPct val="90000"/>
              </a:lnSpc>
              <a:spcAft>
                <a:spcPts val="600"/>
              </a:spcAft>
            </a:pPr>
            <a:r>
              <a:rPr lang="en-US" i="1" dirty="0"/>
              <a:t>‘So do not fear, for I am with you; do not be dismayed, </a:t>
            </a:r>
          </a:p>
          <a:p>
            <a:pPr>
              <a:lnSpc>
                <a:spcPct val="90000"/>
              </a:lnSpc>
              <a:spcAft>
                <a:spcPts val="600"/>
              </a:spcAft>
            </a:pPr>
            <a:r>
              <a:rPr lang="en-US" i="1" dirty="0"/>
              <a:t> for I am your God.</a:t>
            </a:r>
          </a:p>
          <a:p>
            <a:pPr>
              <a:lnSpc>
                <a:spcPct val="90000"/>
              </a:lnSpc>
              <a:spcAft>
                <a:spcPts val="600"/>
              </a:spcAft>
            </a:pPr>
            <a:r>
              <a:rPr lang="en-US" i="1" dirty="0"/>
              <a:t>I will strengthen you and help you; I will uphold you </a:t>
            </a:r>
          </a:p>
          <a:p>
            <a:pPr>
              <a:lnSpc>
                <a:spcPct val="90000"/>
              </a:lnSpc>
              <a:spcAft>
                <a:spcPts val="600"/>
              </a:spcAft>
            </a:pPr>
            <a:r>
              <a:rPr lang="en-US" i="1" dirty="0"/>
              <a:t> with my righteous right hand.’ </a:t>
            </a:r>
          </a:p>
          <a:p>
            <a:pPr>
              <a:lnSpc>
                <a:spcPct val="90000"/>
              </a:lnSpc>
              <a:spcAft>
                <a:spcPts val="600"/>
              </a:spcAft>
            </a:pPr>
            <a:r>
              <a:rPr lang="en-US" sz="1400" i="1" dirty="0"/>
              <a:t>                                                                                       Isaiah 41:10 (NIV)</a:t>
            </a:r>
          </a:p>
          <a:p>
            <a:pPr>
              <a:lnSpc>
                <a:spcPct val="90000"/>
              </a:lnSpc>
              <a:spcAft>
                <a:spcPts val="600"/>
              </a:spcAft>
            </a:pPr>
            <a:endParaRPr lang="en-US" dirty="0"/>
          </a:p>
          <a:p>
            <a:pPr>
              <a:lnSpc>
                <a:spcPct val="90000"/>
              </a:lnSpc>
              <a:spcAft>
                <a:spcPts val="600"/>
              </a:spcAft>
            </a:pPr>
            <a:r>
              <a:rPr lang="en-US" dirty="0"/>
              <a:t>Pray for your five people that they will know the peace and presence of Christ in their lives, encouraging through the difficulties of life. </a:t>
            </a:r>
          </a:p>
          <a:p>
            <a:pPr>
              <a:lnSpc>
                <a:spcPct val="90000"/>
              </a:lnSpc>
              <a:spcAft>
                <a:spcPts val="600"/>
              </a:spcAft>
            </a:pPr>
            <a:endParaRPr lang="en-US" dirty="0"/>
          </a:p>
          <a:p>
            <a:pPr>
              <a:lnSpc>
                <a:spcPct val="90000"/>
              </a:lnSpc>
              <a:spcAft>
                <a:spcPts val="600"/>
              </a:spcAft>
            </a:pPr>
            <a:r>
              <a:rPr lang="en-US" dirty="0"/>
              <a:t>As we go about our daily business where can we find opportunities to follow St Barnabas’ example- to be “Sons and daughters of encouragement” - in our engagement with others?</a:t>
            </a:r>
          </a:p>
        </p:txBody>
      </p:sp>
    </p:spTree>
    <p:extLst>
      <p:ext uri="{BB962C8B-B14F-4D97-AF65-F5344CB8AC3E}">
        <p14:creationId xmlns:p14="http://schemas.microsoft.com/office/powerpoint/2010/main" val="150366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0884DC-4F31-97AE-299D-B3A142B30194}"/>
              </a:ext>
            </a:extLst>
          </p:cNvPr>
          <p:cNvSpPr txBox="1"/>
          <p:nvPr/>
        </p:nvSpPr>
        <p:spPr>
          <a:xfrm>
            <a:off x="768977" y="1200835"/>
            <a:ext cx="6097554" cy="1415772"/>
          </a:xfrm>
          <a:prstGeom prst="rect">
            <a:avLst/>
          </a:prstGeom>
          <a:noFill/>
        </p:spPr>
        <p:txBody>
          <a:bodyPr wrap="square">
            <a:spAutoFit/>
          </a:bodyPr>
          <a:lstStyle/>
          <a:p>
            <a:r>
              <a:rPr lang="en-GB" dirty="0"/>
              <a:t>Day 10 = empowers</a:t>
            </a:r>
          </a:p>
          <a:p>
            <a:endParaRPr lang="en-GB" dirty="0"/>
          </a:p>
          <a:p>
            <a:r>
              <a:rPr lang="en-GB" i="1" dirty="0"/>
              <a:t>Then Mary said, ‘Here am I, the servant of the Lord; </a:t>
            </a:r>
          </a:p>
          <a:p>
            <a:r>
              <a:rPr lang="en-GB" i="1" dirty="0"/>
              <a:t>let it be with me according to your word.’ </a:t>
            </a:r>
          </a:p>
          <a:p>
            <a:r>
              <a:rPr lang="en-GB" sz="1400" i="1" dirty="0"/>
              <a:t>                                                                         Luke 1: 38 (NRSV)</a:t>
            </a:r>
          </a:p>
        </p:txBody>
      </p:sp>
      <p:sp>
        <p:nvSpPr>
          <p:cNvPr id="5" name="TextBox 4">
            <a:extLst>
              <a:ext uri="{FF2B5EF4-FFF2-40B4-BE49-F238E27FC236}">
                <a16:creationId xmlns:a16="http://schemas.microsoft.com/office/drawing/2014/main" id="{61856F4E-4439-D918-974E-38E6DC40505D}"/>
              </a:ext>
            </a:extLst>
          </p:cNvPr>
          <p:cNvSpPr txBox="1"/>
          <p:nvPr/>
        </p:nvSpPr>
        <p:spPr>
          <a:xfrm>
            <a:off x="699534" y="3072979"/>
            <a:ext cx="6097772" cy="2031325"/>
          </a:xfrm>
          <a:prstGeom prst="rect">
            <a:avLst/>
          </a:prstGeom>
          <a:noFill/>
        </p:spPr>
        <p:txBody>
          <a:bodyPr wrap="square">
            <a:spAutoFit/>
          </a:bodyPr>
          <a:lstStyle/>
          <a:p>
            <a:r>
              <a:rPr lang="en-GB" dirty="0"/>
              <a:t>Pray for your five people, that they will experience God’s life transforming love and be empowered to be all God has created them to be. </a:t>
            </a:r>
          </a:p>
          <a:p>
            <a:endParaRPr lang="en-GB" dirty="0"/>
          </a:p>
          <a:p>
            <a:r>
              <a:rPr lang="en-GB" dirty="0"/>
              <a:t>Each day, pay attention to the people who provide services for us (however routine or ordinary), and thank them by name, where possible.</a:t>
            </a:r>
          </a:p>
        </p:txBody>
      </p:sp>
      <p:pic>
        <p:nvPicPr>
          <p:cNvPr id="10" name="Picture 9" descr="A group of women holding a banner&#10;&#10;Description automatically generated">
            <a:extLst>
              <a:ext uri="{FF2B5EF4-FFF2-40B4-BE49-F238E27FC236}">
                <a16:creationId xmlns:a16="http://schemas.microsoft.com/office/drawing/2014/main" id="{0FC2E292-F4F6-337B-5A41-03547E6729D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935755" y="888158"/>
            <a:ext cx="4369642" cy="4369642"/>
          </a:xfrm>
          <a:prstGeom prst="rect">
            <a:avLst/>
          </a:prstGeom>
        </p:spPr>
      </p:pic>
    </p:spTree>
    <p:extLst>
      <p:ext uri="{BB962C8B-B14F-4D97-AF65-F5344CB8AC3E}">
        <p14:creationId xmlns:p14="http://schemas.microsoft.com/office/powerpoint/2010/main" val="4152445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025EFD5-738C-41B9-87FE-0C00E211B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4201D217-AF88-424B-9B72-006FF46AB404}"/>
              </a:ext>
            </a:extLst>
          </p:cNvPr>
          <p:cNvPicPr>
            <a:picLocks noChangeAspect="1"/>
          </p:cNvPicPr>
          <p:nvPr/>
        </p:nvPicPr>
        <p:blipFill rotWithShape="1">
          <a:blip r:embed="rId2"/>
          <a:srcRect l="27027" r="23517" b="-1"/>
          <a:stretch/>
        </p:blipFill>
        <p:spPr>
          <a:xfrm>
            <a:off x="858284" y="1165109"/>
            <a:ext cx="4261337" cy="4351338"/>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11"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984E645-58FD-8F54-72B0-EFADF032FBA8}"/>
              </a:ext>
            </a:extLst>
          </p:cNvPr>
          <p:cNvSpPr txBox="1"/>
          <p:nvPr/>
        </p:nvSpPr>
        <p:spPr>
          <a:xfrm>
            <a:off x="5827048" y="1904772"/>
            <a:ext cx="5721484" cy="4351338"/>
          </a:xfrm>
          <a:prstGeom prst="rect">
            <a:avLst/>
          </a:prstGeom>
        </p:spPr>
        <p:txBody>
          <a:bodyPr vert="horz" lIns="91440" tIns="45720" rIns="91440" bIns="45720" rtlCol="0">
            <a:normAutofit/>
          </a:bodyPr>
          <a:lstStyle/>
          <a:p>
            <a:pPr>
              <a:lnSpc>
                <a:spcPct val="90000"/>
              </a:lnSpc>
              <a:spcAft>
                <a:spcPts val="600"/>
              </a:spcAft>
            </a:pPr>
            <a:r>
              <a:rPr lang="en-US" dirty="0"/>
              <a:t>Day 11 = Pentecost</a:t>
            </a:r>
          </a:p>
          <a:p>
            <a:pPr>
              <a:lnSpc>
                <a:spcPct val="90000"/>
              </a:lnSpc>
              <a:spcAft>
                <a:spcPts val="600"/>
              </a:spcAft>
            </a:pPr>
            <a:endParaRPr lang="en-US" dirty="0"/>
          </a:p>
          <a:p>
            <a:pPr>
              <a:lnSpc>
                <a:spcPct val="90000"/>
              </a:lnSpc>
              <a:spcAft>
                <a:spcPts val="600"/>
              </a:spcAft>
            </a:pPr>
            <a:r>
              <a:rPr lang="en-US" i="1" dirty="0"/>
              <a:t>‘. . . how much more will your Father in heaven give the </a:t>
            </a:r>
          </a:p>
          <a:p>
            <a:pPr>
              <a:lnSpc>
                <a:spcPct val="90000"/>
              </a:lnSpc>
              <a:spcAft>
                <a:spcPts val="600"/>
              </a:spcAft>
            </a:pPr>
            <a:r>
              <a:rPr lang="en-US" i="1" dirty="0"/>
              <a:t>Holy Spirit to those that ask him!’ </a:t>
            </a:r>
          </a:p>
          <a:p>
            <a:pPr>
              <a:lnSpc>
                <a:spcPct val="90000"/>
              </a:lnSpc>
              <a:spcAft>
                <a:spcPts val="600"/>
              </a:spcAft>
            </a:pPr>
            <a:r>
              <a:rPr lang="en-US" i="1" dirty="0"/>
              <a:t>                                                                    </a:t>
            </a:r>
            <a:r>
              <a:rPr lang="en-US" sz="1400" i="1" dirty="0"/>
              <a:t>Luke 11:13 (NIV)</a:t>
            </a:r>
          </a:p>
          <a:p>
            <a:pPr>
              <a:lnSpc>
                <a:spcPct val="90000"/>
              </a:lnSpc>
              <a:spcAft>
                <a:spcPts val="600"/>
              </a:spcAft>
            </a:pPr>
            <a:endParaRPr lang="en-US" i="1" dirty="0"/>
          </a:p>
          <a:p>
            <a:pPr>
              <a:lnSpc>
                <a:spcPct val="90000"/>
              </a:lnSpc>
              <a:spcAft>
                <a:spcPts val="600"/>
              </a:spcAft>
            </a:pPr>
            <a:r>
              <a:rPr lang="en-US" dirty="0"/>
              <a:t>Pray 'Come Holy Spirit' over yourself and the five people you are praying for</a:t>
            </a:r>
          </a:p>
          <a:p>
            <a:pPr indent="-228600">
              <a:lnSpc>
                <a:spcPct val="90000"/>
              </a:lnSpc>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2228655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 sign, alcohol&#10;&#10;Description automatically generated">
            <a:extLst>
              <a:ext uri="{FF2B5EF4-FFF2-40B4-BE49-F238E27FC236}">
                <a16:creationId xmlns:a16="http://schemas.microsoft.com/office/drawing/2014/main" id="{08AD03B0-57A7-F16A-77B7-E76C01D9724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5627" b="-1"/>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8A111EE8-4928-0C85-8308-D113FB994746}"/>
              </a:ext>
            </a:extLst>
          </p:cNvPr>
          <p:cNvSpPr txBox="1"/>
          <p:nvPr/>
        </p:nvSpPr>
        <p:spPr>
          <a:xfrm>
            <a:off x="481029" y="159861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u="sng" dirty="0">
                <a:latin typeface="+mj-lt"/>
                <a:ea typeface="+mj-ea"/>
                <a:cs typeface="+mj-cs"/>
              </a:rPr>
              <a:t>I Believe</a:t>
            </a:r>
          </a:p>
          <a:p>
            <a:pPr>
              <a:lnSpc>
                <a:spcPct val="90000"/>
              </a:lnSpc>
              <a:spcBef>
                <a:spcPct val="0"/>
              </a:spcBef>
              <a:spcAft>
                <a:spcPts val="600"/>
              </a:spcAft>
            </a:pPr>
            <a:r>
              <a:rPr lang="en-US" sz="4800" dirty="0">
                <a:latin typeface="+mj-lt"/>
                <a:ea typeface="+mj-ea"/>
                <a:cs typeface="+mj-cs"/>
              </a:rPr>
              <a:t>It has come</a:t>
            </a:r>
          </a:p>
          <a:p>
            <a:pPr>
              <a:lnSpc>
                <a:spcPct val="90000"/>
              </a:lnSpc>
              <a:spcBef>
                <a:spcPct val="0"/>
              </a:spcBef>
              <a:spcAft>
                <a:spcPts val="600"/>
              </a:spcAft>
            </a:pPr>
            <a:r>
              <a:rPr lang="en-US" sz="4800" dirty="0">
                <a:latin typeface="+mj-lt"/>
                <a:ea typeface="+mj-ea"/>
                <a:cs typeface="+mj-cs"/>
              </a:rPr>
              <a:t>It will come</a:t>
            </a:r>
          </a:p>
          <a:p>
            <a:pPr>
              <a:lnSpc>
                <a:spcPct val="90000"/>
              </a:lnSpc>
              <a:spcBef>
                <a:spcPct val="0"/>
              </a:spcBef>
              <a:spcAft>
                <a:spcPts val="600"/>
              </a:spcAft>
            </a:pPr>
            <a:r>
              <a:rPr lang="en-US" sz="4800" dirty="0">
                <a:latin typeface="+mj-lt"/>
                <a:ea typeface="+mj-ea"/>
                <a:cs typeface="+mj-cs"/>
              </a:rPr>
              <a:t>It is here.</a:t>
            </a:r>
          </a:p>
          <a:p>
            <a:pPr>
              <a:lnSpc>
                <a:spcPct val="90000"/>
              </a:lnSpc>
              <a:spcBef>
                <a:spcPct val="0"/>
              </a:spcBef>
              <a:spcAft>
                <a:spcPts val="600"/>
              </a:spcAft>
            </a:pPr>
            <a:endParaRPr lang="en-US" sz="4800" dirty="0">
              <a:latin typeface="+mj-lt"/>
              <a:ea typeface="+mj-ea"/>
              <a:cs typeface="+mj-cs"/>
            </a:endParaRP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2883BB1-C381-320A-786F-92D67303634F}"/>
              </a:ext>
            </a:extLst>
          </p:cNvPr>
          <p:cNvSpPr txBox="1"/>
          <p:nvPr/>
        </p:nvSpPr>
        <p:spPr>
          <a:xfrm>
            <a:off x="9751909" y="6657945"/>
            <a:ext cx="2440091"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s://www.flickr.com/photos/niznoz/3116766661/">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GB" sz="700">
              <a:solidFill>
                <a:srgbClr val="FFFFFF"/>
              </a:solidFill>
            </a:endParaRPr>
          </a:p>
        </p:txBody>
      </p:sp>
    </p:spTree>
    <p:extLst>
      <p:ext uri="{BB962C8B-B14F-4D97-AF65-F5344CB8AC3E}">
        <p14:creationId xmlns:p14="http://schemas.microsoft.com/office/powerpoint/2010/main" val="518891827"/>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ot Made for the Harbour (Official Video)  Andy Flannagan">
            <a:hlinkClick r:id="" action="ppaction://media"/>
            <a:extLst>
              <a:ext uri="{FF2B5EF4-FFF2-40B4-BE49-F238E27FC236}">
                <a16:creationId xmlns:a16="http://schemas.microsoft.com/office/drawing/2014/main" id="{D9B2731B-F2E5-123C-A3C7-2AEDAE3A1BE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075" y="92075"/>
            <a:ext cx="12192000" cy="6858000"/>
          </a:xfrm>
          <a:prstGeom prst="rect">
            <a:avLst/>
          </a:prstGeom>
        </p:spPr>
      </p:pic>
    </p:spTree>
    <p:extLst>
      <p:ext uri="{BB962C8B-B14F-4D97-AF65-F5344CB8AC3E}">
        <p14:creationId xmlns:p14="http://schemas.microsoft.com/office/powerpoint/2010/main" val="282330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312968-5082-D491-D4A0-8FAD5C1BA100}"/>
              </a:ext>
            </a:extLst>
          </p:cNvPr>
          <p:cNvSpPr txBox="1"/>
          <p:nvPr/>
        </p:nvSpPr>
        <p:spPr>
          <a:xfrm>
            <a:off x="599607" y="719523"/>
            <a:ext cx="11095863" cy="5632311"/>
          </a:xfrm>
          <a:prstGeom prst="rect">
            <a:avLst/>
          </a:prstGeom>
          <a:noFill/>
        </p:spPr>
        <p:txBody>
          <a:bodyPr wrap="square" numCol="2" spcCol="108000">
            <a:spAutoFit/>
          </a:bodyPr>
          <a:lstStyle/>
          <a:p>
            <a:pPr algn="l"/>
            <a:r>
              <a:rPr lang="en-GB" b="0" i="0" dirty="0">
                <a:solidFill>
                  <a:srgbClr val="202124"/>
                </a:solidFill>
                <a:effectLst/>
                <a:latin typeface="arial" panose="020B0604020202020204" pitchFamily="34" charset="0"/>
              </a:rPr>
              <a:t>We are not made for the harbour</a:t>
            </a:r>
            <a:br>
              <a:rPr lang="en-GB" b="0" i="0" dirty="0">
                <a:solidFill>
                  <a:srgbClr val="202124"/>
                </a:solidFill>
                <a:effectLst/>
                <a:latin typeface="arial" panose="020B0604020202020204" pitchFamily="34" charset="0"/>
              </a:rPr>
            </a:br>
            <a:r>
              <a:rPr lang="en-GB" b="0" i="0" dirty="0">
                <a:solidFill>
                  <a:srgbClr val="202124"/>
                </a:solidFill>
                <a:effectLst/>
                <a:latin typeface="arial" panose="020B0604020202020204" pitchFamily="34" charset="0"/>
              </a:rPr>
              <a:t>We are made for the sea</a:t>
            </a:r>
            <a:br>
              <a:rPr lang="en-GB" b="0" i="0" dirty="0">
                <a:solidFill>
                  <a:srgbClr val="202124"/>
                </a:solidFill>
                <a:effectLst/>
                <a:latin typeface="arial" panose="020B0604020202020204" pitchFamily="34" charset="0"/>
              </a:rPr>
            </a:br>
            <a:r>
              <a:rPr lang="en-GB" b="0" i="0" dirty="0">
                <a:solidFill>
                  <a:srgbClr val="202124"/>
                </a:solidFill>
                <a:effectLst/>
                <a:latin typeface="arial" panose="020B0604020202020204" pitchFamily="34" charset="0"/>
              </a:rPr>
              <a:t>Though at times it's wild and cold and dark</a:t>
            </a:r>
            <a:br>
              <a:rPr lang="en-GB" b="0" i="0" dirty="0">
                <a:solidFill>
                  <a:srgbClr val="202124"/>
                </a:solidFill>
                <a:effectLst/>
                <a:latin typeface="arial" panose="020B0604020202020204" pitchFamily="34" charset="0"/>
              </a:rPr>
            </a:br>
            <a:r>
              <a:rPr lang="en-GB" b="0" i="0" dirty="0">
                <a:solidFill>
                  <a:srgbClr val="202124"/>
                </a:solidFill>
                <a:effectLst/>
                <a:latin typeface="arial" panose="020B0604020202020204" pitchFamily="34" charset="0"/>
              </a:rPr>
              <a:t>It's where we're meant to be</a:t>
            </a:r>
          </a:p>
          <a:p>
            <a:pPr algn="l"/>
            <a:endParaRPr lang="en-GB" b="0" i="0" dirty="0">
              <a:solidFill>
                <a:srgbClr val="202124"/>
              </a:solidFill>
              <a:effectLst/>
              <a:latin typeface="arial" panose="020B0604020202020204" pitchFamily="34" charset="0"/>
            </a:endParaRPr>
          </a:p>
          <a:p>
            <a:pPr algn="l"/>
            <a:r>
              <a:rPr lang="en-GB" b="0" i="0" dirty="0">
                <a:solidFill>
                  <a:srgbClr val="202124"/>
                </a:solidFill>
                <a:effectLst/>
                <a:latin typeface="arial" panose="020B0604020202020204" pitchFamily="34" charset="0"/>
              </a:rPr>
              <a:t>You launch us out as a Father</a:t>
            </a:r>
            <a:br>
              <a:rPr lang="en-GB" b="0" i="0" dirty="0">
                <a:solidFill>
                  <a:srgbClr val="202124"/>
                </a:solidFill>
                <a:effectLst/>
                <a:latin typeface="arial" panose="020B0604020202020204" pitchFamily="34" charset="0"/>
              </a:rPr>
            </a:br>
            <a:r>
              <a:rPr lang="en-GB" b="0" i="0" dirty="0">
                <a:solidFill>
                  <a:srgbClr val="202124"/>
                </a:solidFill>
                <a:effectLst/>
                <a:latin typeface="arial" panose="020B0604020202020204" pitchFamily="34" charset="0"/>
              </a:rPr>
              <a:t>Though we may be tossed about</a:t>
            </a:r>
            <a:br>
              <a:rPr lang="en-GB" b="0" i="0" dirty="0">
                <a:solidFill>
                  <a:srgbClr val="202124"/>
                </a:solidFill>
                <a:effectLst/>
                <a:latin typeface="arial" panose="020B0604020202020204" pitchFamily="34" charset="0"/>
              </a:rPr>
            </a:br>
            <a:r>
              <a:rPr lang="en-GB" b="0" i="0" dirty="0">
                <a:solidFill>
                  <a:srgbClr val="202124"/>
                </a:solidFill>
                <a:effectLst/>
                <a:latin typeface="arial" panose="020B0604020202020204" pitchFamily="34" charset="0"/>
              </a:rPr>
              <a:t>But your presence in the storm</a:t>
            </a:r>
            <a:br>
              <a:rPr lang="en-GB" b="0" i="0" dirty="0">
                <a:solidFill>
                  <a:srgbClr val="202124"/>
                </a:solidFill>
                <a:effectLst/>
                <a:latin typeface="arial" panose="020B0604020202020204" pitchFamily="34" charset="0"/>
              </a:rPr>
            </a:br>
            <a:r>
              <a:rPr lang="en-GB" b="0" i="0" dirty="0">
                <a:solidFill>
                  <a:srgbClr val="202124"/>
                </a:solidFill>
                <a:effectLst/>
                <a:latin typeface="arial" panose="020B0604020202020204" pitchFamily="34" charset="0"/>
              </a:rPr>
              <a:t>It walls us in and calls us out</a:t>
            </a:r>
          </a:p>
          <a:p>
            <a:pPr algn="l"/>
            <a:endParaRPr lang="en-GB" b="0" i="0" dirty="0">
              <a:solidFill>
                <a:srgbClr val="202124"/>
              </a:solidFill>
              <a:effectLst/>
              <a:latin typeface="arial" panose="020B0604020202020204" pitchFamily="34" charset="0"/>
            </a:endParaRPr>
          </a:p>
          <a:p>
            <a:pPr algn="l"/>
            <a:r>
              <a:rPr lang="en-GB" b="0" i="0" dirty="0">
                <a:solidFill>
                  <a:srgbClr val="202124"/>
                </a:solidFill>
                <a:effectLst/>
                <a:latin typeface="arial" panose="020B0604020202020204" pitchFamily="34" charset="0"/>
              </a:rPr>
              <a:t>You left the safe port of heaven</a:t>
            </a:r>
            <a:br>
              <a:rPr lang="en-GB" b="0" i="0" dirty="0">
                <a:solidFill>
                  <a:srgbClr val="202124"/>
                </a:solidFill>
                <a:effectLst/>
                <a:latin typeface="arial" panose="020B0604020202020204" pitchFamily="34" charset="0"/>
              </a:rPr>
            </a:br>
            <a:r>
              <a:rPr lang="en-GB" b="0" i="0" dirty="0">
                <a:solidFill>
                  <a:srgbClr val="202124"/>
                </a:solidFill>
                <a:effectLst/>
                <a:latin typeface="arial" panose="020B0604020202020204" pitchFamily="34" charset="0"/>
              </a:rPr>
              <a:t>For the elements of earth</a:t>
            </a:r>
            <a:br>
              <a:rPr lang="en-GB" b="0" i="0" dirty="0">
                <a:solidFill>
                  <a:srgbClr val="202124"/>
                </a:solidFill>
                <a:effectLst/>
                <a:latin typeface="arial" panose="020B0604020202020204" pitchFamily="34" charset="0"/>
              </a:rPr>
            </a:br>
            <a:r>
              <a:rPr lang="en-GB" b="0" i="0" dirty="0">
                <a:solidFill>
                  <a:srgbClr val="202124"/>
                </a:solidFill>
                <a:effectLst/>
                <a:latin typeface="arial" panose="020B0604020202020204" pitchFamily="34" charset="0"/>
              </a:rPr>
              <a:t>This God at risk, exposed</a:t>
            </a:r>
          </a:p>
          <a:p>
            <a:pPr algn="l"/>
            <a:r>
              <a:rPr lang="en-GB" b="0" i="0" dirty="0">
                <a:solidFill>
                  <a:srgbClr val="202124"/>
                </a:solidFill>
                <a:effectLst/>
                <a:latin typeface="arial" panose="020B0604020202020204" pitchFamily="34" charset="0"/>
              </a:rPr>
              <a:t>Your gaze is holding the horizon</a:t>
            </a:r>
          </a:p>
          <a:p>
            <a:pPr algn="l"/>
            <a:br>
              <a:rPr lang="en-GB" b="0" i="0" dirty="0">
                <a:solidFill>
                  <a:srgbClr val="202124"/>
                </a:solidFill>
                <a:effectLst/>
                <a:latin typeface="arial" panose="020B0604020202020204" pitchFamily="34" charset="0"/>
              </a:rPr>
            </a:br>
            <a:r>
              <a:rPr lang="en-GB" b="0" i="0" dirty="0">
                <a:solidFill>
                  <a:srgbClr val="202124"/>
                </a:solidFill>
                <a:effectLst/>
                <a:latin typeface="arial" panose="020B0604020202020204" pitchFamily="34" charset="0"/>
              </a:rPr>
              <a:t>Where that heaven brushes earth</a:t>
            </a:r>
            <a:br>
              <a:rPr lang="en-GB" b="0" i="0" dirty="0">
                <a:solidFill>
                  <a:srgbClr val="202124"/>
                </a:solidFill>
                <a:effectLst/>
                <a:latin typeface="arial" panose="020B0604020202020204" pitchFamily="34" charset="0"/>
              </a:rPr>
            </a:br>
            <a:r>
              <a:rPr lang="en-GB" b="0" i="0" dirty="0">
                <a:solidFill>
                  <a:srgbClr val="202124"/>
                </a:solidFill>
                <a:effectLst/>
                <a:latin typeface="arial" panose="020B0604020202020204" pitchFamily="34" charset="0"/>
              </a:rPr>
              <a:t>So this worn world is transformed</a:t>
            </a:r>
          </a:p>
          <a:p>
            <a:pPr algn="l"/>
            <a:r>
              <a:rPr lang="en-GB" b="0" i="0" dirty="0">
                <a:solidFill>
                  <a:srgbClr val="202124"/>
                </a:solidFill>
                <a:effectLst/>
                <a:latin typeface="arial" panose="020B0604020202020204" pitchFamily="34" charset="0"/>
              </a:rPr>
              <a:t>You send us out to the market</a:t>
            </a:r>
            <a:br>
              <a:rPr lang="en-GB" b="0" i="0" dirty="0">
                <a:solidFill>
                  <a:srgbClr val="202124"/>
                </a:solidFill>
                <a:effectLst/>
                <a:latin typeface="arial" panose="020B0604020202020204" pitchFamily="34" charset="0"/>
              </a:rPr>
            </a:br>
            <a:r>
              <a:rPr lang="en-GB" b="0" i="0" dirty="0">
                <a:solidFill>
                  <a:srgbClr val="202124"/>
                </a:solidFill>
                <a:effectLst/>
                <a:latin typeface="arial" panose="020B0604020202020204" pitchFamily="34" charset="0"/>
              </a:rPr>
              <a:t>Send us out to the field</a:t>
            </a:r>
          </a:p>
          <a:p>
            <a:pPr algn="l"/>
            <a:endParaRPr lang="en-GB" dirty="0">
              <a:solidFill>
                <a:srgbClr val="202124"/>
              </a:solidFill>
              <a:latin typeface="arial" panose="020B0604020202020204" pitchFamily="34" charset="0"/>
            </a:endParaRPr>
          </a:p>
          <a:p>
            <a:pPr algn="l"/>
            <a:r>
              <a:rPr lang="en-GB" b="0" i="0" dirty="0">
                <a:solidFill>
                  <a:srgbClr val="202124"/>
                </a:solidFill>
                <a:effectLst/>
                <a:latin typeface="arial" panose="020B0604020202020204" pitchFamily="34" charset="0"/>
              </a:rPr>
              <a:t>Jesus' hope ambassadors</a:t>
            </a:r>
          </a:p>
          <a:p>
            <a:pPr algn="l"/>
            <a:r>
              <a:rPr lang="en-GB" b="0" i="0" dirty="0">
                <a:solidFill>
                  <a:srgbClr val="202124"/>
                </a:solidFill>
                <a:effectLst/>
                <a:latin typeface="arial" panose="020B0604020202020204" pitchFamily="34" charset="0"/>
              </a:rPr>
              <a:t>We take no purse for the journey</a:t>
            </a:r>
            <a:br>
              <a:rPr lang="en-GB" b="0" i="0" dirty="0">
                <a:solidFill>
                  <a:srgbClr val="202124"/>
                </a:solidFill>
                <a:effectLst/>
                <a:latin typeface="arial" panose="020B0604020202020204" pitchFamily="34" charset="0"/>
              </a:rPr>
            </a:br>
            <a:r>
              <a:rPr lang="en-GB" b="0" i="0" dirty="0">
                <a:solidFill>
                  <a:srgbClr val="202124"/>
                </a:solidFill>
                <a:effectLst/>
                <a:latin typeface="arial" panose="020B0604020202020204" pitchFamily="34" charset="0"/>
              </a:rPr>
              <a:t>But take your authority</a:t>
            </a:r>
            <a:br>
              <a:rPr lang="en-GB" b="0" i="0" dirty="0">
                <a:solidFill>
                  <a:srgbClr val="202124"/>
                </a:solidFill>
                <a:effectLst/>
                <a:latin typeface="arial" panose="020B0604020202020204" pitchFamily="34" charset="0"/>
              </a:rPr>
            </a:br>
            <a:r>
              <a:rPr lang="en-GB" b="0" i="0" dirty="0">
                <a:solidFill>
                  <a:srgbClr val="202124"/>
                </a:solidFill>
                <a:effectLst/>
                <a:latin typeface="arial" panose="020B0604020202020204" pitchFamily="34" charset="0"/>
              </a:rPr>
              <a:t>To declare that all is yours</a:t>
            </a:r>
          </a:p>
          <a:p>
            <a:pPr algn="l"/>
            <a:endParaRPr lang="en-GB" b="0" i="0" dirty="0">
              <a:solidFill>
                <a:srgbClr val="202124"/>
              </a:solidFill>
              <a:effectLst/>
              <a:latin typeface="arial" panose="020B0604020202020204" pitchFamily="34" charset="0"/>
            </a:endParaRPr>
          </a:p>
          <a:p>
            <a:pPr algn="l"/>
            <a:r>
              <a:rPr lang="en-GB" b="0" i="0" dirty="0">
                <a:solidFill>
                  <a:srgbClr val="202124"/>
                </a:solidFill>
                <a:effectLst/>
                <a:latin typeface="arial" panose="020B0604020202020204" pitchFamily="34" charset="0"/>
              </a:rPr>
              <a:t>Out to the office, leaving his mark</a:t>
            </a:r>
            <a:br>
              <a:rPr lang="en-GB" b="0" i="0" dirty="0">
                <a:solidFill>
                  <a:srgbClr val="202124"/>
                </a:solidFill>
                <a:effectLst/>
                <a:latin typeface="arial" panose="020B0604020202020204" pitchFamily="34" charset="0"/>
              </a:rPr>
            </a:br>
            <a:r>
              <a:rPr lang="en-GB" b="0" i="0" dirty="0">
                <a:solidFill>
                  <a:srgbClr val="202124"/>
                </a:solidFill>
                <a:effectLst/>
                <a:latin typeface="arial" panose="020B0604020202020204" pitchFamily="34" charset="0"/>
              </a:rPr>
              <a:t>Out to the factory, his spirit the spark</a:t>
            </a:r>
            <a:br>
              <a:rPr lang="en-GB" b="0" i="0" dirty="0">
                <a:solidFill>
                  <a:srgbClr val="202124"/>
                </a:solidFill>
                <a:effectLst/>
                <a:latin typeface="arial" panose="020B0604020202020204" pitchFamily="34" charset="0"/>
              </a:rPr>
            </a:br>
            <a:r>
              <a:rPr lang="en-GB" b="0" i="0" dirty="0">
                <a:solidFill>
                  <a:srgbClr val="202124"/>
                </a:solidFill>
                <a:effectLst/>
                <a:latin typeface="arial" panose="020B0604020202020204" pitchFamily="34" charset="0"/>
              </a:rPr>
              <a:t>Out to the school gates, and out to the bars</a:t>
            </a:r>
            <a:br>
              <a:rPr lang="en-GB" b="0" i="0" dirty="0">
                <a:solidFill>
                  <a:srgbClr val="202124"/>
                </a:solidFill>
                <a:effectLst/>
                <a:latin typeface="arial" panose="020B0604020202020204" pitchFamily="34" charset="0"/>
              </a:rPr>
            </a:br>
            <a:r>
              <a:rPr lang="en-GB" b="0" i="0" dirty="0">
                <a:solidFill>
                  <a:srgbClr val="202124"/>
                </a:solidFill>
                <a:effectLst/>
                <a:latin typeface="arial" panose="020B0604020202020204" pitchFamily="34" charset="0"/>
              </a:rPr>
              <a:t>May we risk what was never ours</a:t>
            </a:r>
          </a:p>
          <a:p>
            <a:pPr algn="l"/>
            <a:endParaRPr lang="en-GB" b="0" i="0" dirty="0">
              <a:solidFill>
                <a:srgbClr val="202124"/>
              </a:solidFill>
              <a:effectLst/>
              <a:latin typeface="arial" panose="020B0604020202020204" pitchFamily="34" charset="0"/>
            </a:endParaRPr>
          </a:p>
          <a:p>
            <a:pPr algn="l"/>
            <a:r>
              <a:rPr lang="en-GB" b="0" i="0" dirty="0">
                <a:solidFill>
                  <a:srgbClr val="202124"/>
                </a:solidFill>
                <a:effectLst/>
                <a:latin typeface="arial" panose="020B0604020202020204" pitchFamily="34" charset="0"/>
              </a:rPr>
              <a:t>We are not made for the harbour</a:t>
            </a:r>
            <a:br>
              <a:rPr lang="en-GB" b="0" i="0" dirty="0">
                <a:solidFill>
                  <a:srgbClr val="202124"/>
                </a:solidFill>
                <a:effectLst/>
                <a:latin typeface="arial" panose="020B0604020202020204" pitchFamily="34" charset="0"/>
              </a:rPr>
            </a:br>
            <a:r>
              <a:rPr lang="en-GB" b="0" i="0" dirty="0">
                <a:solidFill>
                  <a:srgbClr val="202124"/>
                </a:solidFill>
                <a:effectLst/>
                <a:latin typeface="arial" panose="020B0604020202020204" pitchFamily="34" charset="0"/>
              </a:rPr>
              <a:t>We are made for the sea</a:t>
            </a:r>
            <a:br>
              <a:rPr lang="en-GB" b="0" i="0" dirty="0">
                <a:solidFill>
                  <a:srgbClr val="202124"/>
                </a:solidFill>
                <a:effectLst/>
                <a:latin typeface="arial" panose="020B0604020202020204" pitchFamily="34" charset="0"/>
              </a:rPr>
            </a:br>
            <a:r>
              <a:rPr lang="en-GB" b="0" i="0" dirty="0">
                <a:solidFill>
                  <a:srgbClr val="202124"/>
                </a:solidFill>
                <a:effectLst/>
                <a:latin typeface="arial" panose="020B0604020202020204" pitchFamily="34" charset="0"/>
              </a:rPr>
              <a:t>Though at times it's wild and cold and dark</a:t>
            </a:r>
            <a:br>
              <a:rPr lang="en-GB" b="0" i="0" dirty="0">
                <a:solidFill>
                  <a:srgbClr val="202124"/>
                </a:solidFill>
                <a:effectLst/>
                <a:latin typeface="arial" panose="020B0604020202020204" pitchFamily="34" charset="0"/>
              </a:rPr>
            </a:br>
            <a:r>
              <a:rPr lang="en-GB" b="0" i="0" dirty="0">
                <a:solidFill>
                  <a:srgbClr val="202124"/>
                </a:solidFill>
                <a:effectLst/>
                <a:latin typeface="arial" panose="020B0604020202020204" pitchFamily="34" charset="0"/>
              </a:rPr>
              <a:t>It's where we're meant to be</a:t>
            </a:r>
          </a:p>
          <a:p>
            <a:pPr algn="l"/>
            <a:endParaRPr lang="en-GB" b="0" i="0" dirty="0">
              <a:solidFill>
                <a:srgbClr val="202124"/>
              </a:solidFill>
              <a:effectLst/>
              <a:latin typeface="arial" panose="020B0604020202020204" pitchFamily="34" charset="0"/>
            </a:endParaRPr>
          </a:p>
          <a:p>
            <a:pPr algn="l"/>
            <a:r>
              <a:rPr lang="en-GB" b="0" i="0" dirty="0">
                <a:solidFill>
                  <a:srgbClr val="202124"/>
                </a:solidFill>
                <a:effectLst/>
                <a:latin typeface="arial" panose="020B0604020202020204" pitchFamily="34" charset="0"/>
              </a:rPr>
              <a:t>You launch us out as a Father</a:t>
            </a:r>
            <a:br>
              <a:rPr lang="en-GB" b="0" i="0" dirty="0">
                <a:solidFill>
                  <a:srgbClr val="202124"/>
                </a:solidFill>
                <a:effectLst/>
                <a:latin typeface="arial" panose="020B0604020202020204" pitchFamily="34" charset="0"/>
              </a:rPr>
            </a:br>
            <a:r>
              <a:rPr lang="en-GB" b="0" i="0" dirty="0">
                <a:solidFill>
                  <a:srgbClr val="202124"/>
                </a:solidFill>
                <a:effectLst/>
                <a:latin typeface="arial" panose="020B0604020202020204" pitchFamily="34" charset="0"/>
              </a:rPr>
              <a:t>Though we may be tossed about</a:t>
            </a:r>
            <a:br>
              <a:rPr lang="en-GB" b="0" i="0" dirty="0">
                <a:solidFill>
                  <a:srgbClr val="202124"/>
                </a:solidFill>
                <a:effectLst/>
                <a:latin typeface="arial" panose="020B0604020202020204" pitchFamily="34" charset="0"/>
              </a:rPr>
            </a:br>
            <a:r>
              <a:rPr lang="en-GB" b="0" i="0" dirty="0">
                <a:solidFill>
                  <a:srgbClr val="202124"/>
                </a:solidFill>
                <a:effectLst/>
                <a:latin typeface="arial" panose="020B0604020202020204" pitchFamily="34" charset="0"/>
              </a:rPr>
              <a:t>But your presence in the storm</a:t>
            </a:r>
            <a:br>
              <a:rPr lang="en-GB" b="0" i="0" dirty="0">
                <a:solidFill>
                  <a:srgbClr val="202124"/>
                </a:solidFill>
                <a:effectLst/>
                <a:latin typeface="arial" panose="020B0604020202020204" pitchFamily="34" charset="0"/>
              </a:rPr>
            </a:br>
            <a:r>
              <a:rPr lang="en-GB" b="0" i="0" dirty="0">
                <a:solidFill>
                  <a:srgbClr val="202124"/>
                </a:solidFill>
                <a:effectLst/>
                <a:latin typeface="arial" panose="020B0604020202020204" pitchFamily="34" charset="0"/>
              </a:rPr>
              <a:t>It walls us in and calls us out</a:t>
            </a:r>
          </a:p>
          <a:p>
            <a:pPr algn="l"/>
            <a:endParaRPr lang="en-GB" b="0" i="0" dirty="0">
              <a:solidFill>
                <a:srgbClr val="202124"/>
              </a:solidFill>
              <a:effectLst/>
              <a:latin typeface="arial" panose="020B0604020202020204" pitchFamily="34" charset="0"/>
            </a:endParaRPr>
          </a:p>
        </p:txBody>
      </p:sp>
    </p:spTree>
    <p:extLst>
      <p:ext uri="{BB962C8B-B14F-4D97-AF65-F5344CB8AC3E}">
        <p14:creationId xmlns:p14="http://schemas.microsoft.com/office/powerpoint/2010/main" val="1586776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D5C0CF-F9C4-FFE8-9743-C0758827515C}"/>
              </a:ext>
            </a:extLst>
          </p:cNvPr>
          <p:cNvSpPr txBox="1"/>
          <p:nvPr/>
        </p:nvSpPr>
        <p:spPr>
          <a:xfrm>
            <a:off x="1511559" y="1268963"/>
            <a:ext cx="9707529" cy="923330"/>
          </a:xfrm>
          <a:prstGeom prst="rect">
            <a:avLst/>
          </a:prstGeom>
          <a:noFill/>
        </p:spPr>
        <p:txBody>
          <a:bodyPr wrap="none" rtlCol="0">
            <a:spAutoFit/>
          </a:bodyPr>
          <a:lstStyle/>
          <a:p>
            <a:r>
              <a:rPr lang="en-GB" dirty="0"/>
              <a:t>“Thy Kingdom come” this year will start on Ascension Day Thursday 18</a:t>
            </a:r>
            <a:r>
              <a:rPr lang="en-GB" baseline="30000" dirty="0"/>
              <a:t>th</a:t>
            </a:r>
            <a:r>
              <a:rPr lang="en-GB" dirty="0"/>
              <a:t> May and last until</a:t>
            </a:r>
          </a:p>
          <a:p>
            <a:r>
              <a:rPr lang="en-GB" dirty="0"/>
              <a:t>Pentecost on Sunday 28</a:t>
            </a:r>
            <a:r>
              <a:rPr lang="en-GB" baseline="30000" dirty="0"/>
              <a:t>th</a:t>
            </a:r>
            <a:r>
              <a:rPr lang="en-GB" dirty="0"/>
              <a:t> May, the time period between Jesus returning to his Father and the disciples</a:t>
            </a:r>
          </a:p>
          <a:p>
            <a:r>
              <a:rPr lang="en-GB" dirty="0"/>
              <a:t>Being given the Holy Spirit</a:t>
            </a:r>
          </a:p>
        </p:txBody>
      </p:sp>
      <p:pic>
        <p:nvPicPr>
          <p:cNvPr id="4" name="Picture 3" descr="A picture containing invertebrate, coelenterate&#10;&#10;Description automatically generated">
            <a:extLst>
              <a:ext uri="{FF2B5EF4-FFF2-40B4-BE49-F238E27FC236}">
                <a16:creationId xmlns:a16="http://schemas.microsoft.com/office/drawing/2014/main" id="{F35A507D-70F0-D170-5003-7B0D40EBF6B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762375" y="2691782"/>
            <a:ext cx="7829550" cy="3685205"/>
          </a:xfrm>
          <a:prstGeom prst="rect">
            <a:avLst/>
          </a:prstGeom>
        </p:spPr>
      </p:pic>
      <p:sp>
        <p:nvSpPr>
          <p:cNvPr id="5" name="TextBox 4">
            <a:extLst>
              <a:ext uri="{FF2B5EF4-FFF2-40B4-BE49-F238E27FC236}">
                <a16:creationId xmlns:a16="http://schemas.microsoft.com/office/drawing/2014/main" id="{FC2CEFF8-32D6-9E9C-D713-E5C3AB6C135C}"/>
              </a:ext>
            </a:extLst>
          </p:cNvPr>
          <p:cNvSpPr txBox="1"/>
          <p:nvPr/>
        </p:nvSpPr>
        <p:spPr>
          <a:xfrm>
            <a:off x="3762375" y="6383419"/>
            <a:ext cx="7829550" cy="230832"/>
          </a:xfrm>
          <a:prstGeom prst="rect">
            <a:avLst/>
          </a:prstGeom>
          <a:noFill/>
        </p:spPr>
        <p:txBody>
          <a:bodyPr wrap="square" rtlCol="0">
            <a:spAutoFit/>
          </a:bodyPr>
          <a:lstStyle/>
          <a:p>
            <a:r>
              <a:rPr lang="en-GB" sz="900">
                <a:hlinkClick r:id="rId3" tooltip="https://www.discerninghearts.com/catholic-podcasts/novena-holy-spirit-day-6/"/>
              </a:rPr>
              <a:t>This Photo</a:t>
            </a:r>
            <a:r>
              <a:rPr lang="en-GB" sz="900"/>
              <a:t> by Unknown Author is licensed under </a:t>
            </a:r>
            <a:r>
              <a:rPr lang="en-GB" sz="900">
                <a:hlinkClick r:id="rId4" tooltip="https://creativecommons.org/licenses/by-nc-nd/3.0/"/>
              </a:rPr>
              <a:t>CC BY-NC-ND</a:t>
            </a:r>
            <a:endParaRPr lang="en-GB" sz="900"/>
          </a:p>
        </p:txBody>
      </p:sp>
    </p:spTree>
    <p:extLst>
      <p:ext uri="{BB962C8B-B14F-4D97-AF65-F5344CB8AC3E}">
        <p14:creationId xmlns:p14="http://schemas.microsoft.com/office/powerpoint/2010/main" val="1538250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picture containing chart&#10;&#10;Description automatically generated">
            <a:extLst>
              <a:ext uri="{FF2B5EF4-FFF2-40B4-BE49-F238E27FC236}">
                <a16:creationId xmlns:a16="http://schemas.microsoft.com/office/drawing/2014/main" id="{FD82762B-269C-2677-7625-E25CDCADF85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03182" y="1749677"/>
            <a:ext cx="4777381" cy="318890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2" name="TextBox 1">
            <a:extLst>
              <a:ext uri="{FF2B5EF4-FFF2-40B4-BE49-F238E27FC236}">
                <a16:creationId xmlns:a16="http://schemas.microsoft.com/office/drawing/2014/main" id="{5D8B4DBE-8B6F-C8F1-1068-305BF7F3C7C5}"/>
              </a:ext>
            </a:extLst>
          </p:cNvPr>
          <p:cNvSpPr txBox="1"/>
          <p:nvPr/>
        </p:nvSpPr>
        <p:spPr>
          <a:xfrm>
            <a:off x="5675887" y="1332740"/>
            <a:ext cx="5458838" cy="4192520"/>
          </a:xfrm>
          <a:prstGeom prst="rect">
            <a:avLst/>
          </a:prstGeom>
        </p:spPr>
        <p:txBody>
          <a:bodyPr vert="horz" lIns="91440" tIns="45720" rIns="91440" bIns="45720" rtlCol="0">
            <a:normAutofit/>
          </a:bodyPr>
          <a:lstStyle/>
          <a:p>
            <a:pPr>
              <a:lnSpc>
                <a:spcPct val="90000"/>
              </a:lnSpc>
              <a:spcAft>
                <a:spcPts val="600"/>
              </a:spcAft>
            </a:pPr>
            <a:r>
              <a:rPr lang="en-US" dirty="0"/>
              <a:t>As we leave here today how will you </a:t>
            </a:r>
            <a:r>
              <a:rPr lang="en-US" dirty="0" err="1"/>
              <a:t>endeavour</a:t>
            </a:r>
            <a:r>
              <a:rPr lang="en-US" dirty="0"/>
              <a:t> to enable</a:t>
            </a:r>
          </a:p>
          <a:p>
            <a:pPr>
              <a:lnSpc>
                <a:spcPct val="90000"/>
              </a:lnSpc>
              <a:spcAft>
                <a:spcPts val="600"/>
              </a:spcAft>
            </a:pPr>
            <a:r>
              <a:rPr lang="en-US" dirty="0"/>
              <a:t>“Thy Kingdom Come” to have meaning for the five people you are praying for?</a:t>
            </a:r>
          </a:p>
          <a:p>
            <a:pPr>
              <a:lnSpc>
                <a:spcPct val="90000"/>
              </a:lnSpc>
              <a:spcAft>
                <a:spcPts val="600"/>
              </a:spcAft>
            </a:pPr>
            <a:endParaRPr lang="en-US" dirty="0"/>
          </a:p>
          <a:p>
            <a:pPr>
              <a:lnSpc>
                <a:spcPct val="90000"/>
              </a:lnSpc>
              <a:spcAft>
                <a:spcPts val="600"/>
              </a:spcAft>
            </a:pPr>
            <a:r>
              <a:rPr lang="en-US" dirty="0"/>
              <a:t>Will you </a:t>
            </a:r>
            <a:r>
              <a:rPr lang="en-US" dirty="0" err="1"/>
              <a:t>endeavour</a:t>
            </a:r>
            <a:r>
              <a:rPr lang="en-US" dirty="0"/>
              <a:t> to pray for them as often as you can?</a:t>
            </a:r>
          </a:p>
          <a:p>
            <a:pPr>
              <a:lnSpc>
                <a:spcPct val="90000"/>
              </a:lnSpc>
              <a:spcAft>
                <a:spcPts val="600"/>
              </a:spcAft>
            </a:pPr>
            <a:endParaRPr lang="en-US" dirty="0"/>
          </a:p>
          <a:p>
            <a:pPr>
              <a:lnSpc>
                <a:spcPct val="90000"/>
              </a:lnSpc>
              <a:spcAft>
                <a:spcPts val="600"/>
              </a:spcAft>
            </a:pPr>
            <a:r>
              <a:rPr lang="en-US" dirty="0"/>
              <a:t>Will you try and put into practice as many of the action points that we have prayed about today as you go forward, not only during this period but always?</a:t>
            </a:r>
          </a:p>
        </p:txBody>
      </p:sp>
    </p:spTree>
    <p:extLst>
      <p:ext uri="{BB962C8B-B14F-4D97-AF65-F5344CB8AC3E}">
        <p14:creationId xmlns:p14="http://schemas.microsoft.com/office/powerpoint/2010/main" val="2070570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A82B9D2-BC08-8EB8-7902-C882FEFECBF5}"/>
              </a:ext>
            </a:extLst>
          </p:cNvPr>
          <p:cNvSpPr txBox="1"/>
          <p:nvPr/>
        </p:nvSpPr>
        <p:spPr>
          <a:xfrm>
            <a:off x="640080" y="2872899"/>
            <a:ext cx="4243589" cy="3320668"/>
          </a:xfrm>
          <a:prstGeom prst="rect">
            <a:avLst/>
          </a:prstGeom>
        </p:spPr>
        <p:txBody>
          <a:bodyPr vert="horz" lIns="91440" tIns="45720" rIns="91440" bIns="45720" rtlCol="0">
            <a:noAutofit/>
          </a:bodyPr>
          <a:lstStyle/>
          <a:p>
            <a:pPr>
              <a:lnSpc>
                <a:spcPct val="90000"/>
              </a:lnSpc>
              <a:spcAft>
                <a:spcPts val="600"/>
              </a:spcAft>
            </a:pPr>
            <a:r>
              <a:rPr lang="en-US" sz="2000" dirty="0"/>
              <a:t>Come down O love Divine</a:t>
            </a:r>
          </a:p>
          <a:p>
            <a:pPr>
              <a:lnSpc>
                <a:spcPct val="90000"/>
              </a:lnSpc>
              <a:spcAft>
                <a:spcPts val="600"/>
              </a:spcAft>
            </a:pPr>
            <a:r>
              <a:rPr lang="en-US" sz="2000" dirty="0"/>
              <a:t>Seek thou this soul of mine</a:t>
            </a:r>
          </a:p>
          <a:p>
            <a:pPr>
              <a:lnSpc>
                <a:spcPct val="90000"/>
              </a:lnSpc>
              <a:spcAft>
                <a:spcPts val="600"/>
              </a:spcAft>
            </a:pPr>
            <a:r>
              <a:rPr lang="en-US" sz="2000" dirty="0"/>
              <a:t>And visit it with Thine </a:t>
            </a:r>
            <a:r>
              <a:rPr lang="en-US" sz="2000" dirty="0" err="1"/>
              <a:t>ardour</a:t>
            </a:r>
            <a:r>
              <a:rPr lang="en-US" sz="2000" dirty="0"/>
              <a:t> glowing</a:t>
            </a:r>
          </a:p>
          <a:p>
            <a:pPr>
              <a:lnSpc>
                <a:spcPct val="90000"/>
              </a:lnSpc>
              <a:spcAft>
                <a:spcPts val="600"/>
              </a:spcAft>
            </a:pPr>
            <a:r>
              <a:rPr lang="en-US" sz="2000" dirty="0"/>
              <a:t>O Comforter draw near</a:t>
            </a:r>
          </a:p>
          <a:p>
            <a:pPr>
              <a:lnSpc>
                <a:spcPct val="90000"/>
              </a:lnSpc>
              <a:spcAft>
                <a:spcPts val="600"/>
              </a:spcAft>
            </a:pPr>
            <a:r>
              <a:rPr lang="en-US" sz="2000" dirty="0"/>
              <a:t>Within my heart appear</a:t>
            </a:r>
          </a:p>
          <a:p>
            <a:pPr>
              <a:lnSpc>
                <a:spcPct val="90000"/>
              </a:lnSpc>
              <a:spcAft>
                <a:spcPts val="600"/>
              </a:spcAft>
            </a:pPr>
            <a:r>
              <a:rPr lang="en-US" sz="2000" dirty="0"/>
              <a:t>And kindle in it </a:t>
            </a:r>
          </a:p>
          <a:p>
            <a:pPr>
              <a:lnSpc>
                <a:spcPct val="90000"/>
              </a:lnSpc>
              <a:spcAft>
                <a:spcPts val="600"/>
              </a:spcAft>
            </a:pPr>
            <a:r>
              <a:rPr lang="en-US" sz="2000" dirty="0"/>
              <a:t>Thy holy flame </a:t>
            </a:r>
          </a:p>
          <a:p>
            <a:pPr>
              <a:lnSpc>
                <a:spcPct val="90000"/>
              </a:lnSpc>
              <a:spcAft>
                <a:spcPts val="600"/>
              </a:spcAft>
            </a:pPr>
            <a:r>
              <a:rPr lang="en-US" sz="2000" dirty="0"/>
              <a:t>Bestowing</a:t>
            </a:r>
          </a:p>
          <a:p>
            <a:pPr>
              <a:lnSpc>
                <a:spcPct val="90000"/>
              </a:lnSpc>
              <a:spcAft>
                <a:spcPts val="600"/>
              </a:spcAft>
            </a:pPr>
            <a:endParaRPr lang="en-US" sz="2000" dirty="0"/>
          </a:p>
          <a:p>
            <a:pPr>
              <a:lnSpc>
                <a:spcPct val="90000"/>
              </a:lnSpc>
              <a:spcAft>
                <a:spcPts val="600"/>
              </a:spcAft>
            </a:pPr>
            <a:r>
              <a:rPr lang="en-US" sz="2000" dirty="0"/>
              <a:t>Amen</a:t>
            </a:r>
          </a:p>
        </p:txBody>
      </p:sp>
      <p:pic>
        <p:nvPicPr>
          <p:cNvPr id="3" name="Picture 2">
            <a:extLst>
              <a:ext uri="{FF2B5EF4-FFF2-40B4-BE49-F238E27FC236}">
                <a16:creationId xmlns:a16="http://schemas.microsoft.com/office/drawing/2014/main" id="{815299E4-1553-3A3C-6129-C87FD3C30EF2}"/>
              </a:ext>
            </a:extLst>
          </p:cNvPr>
          <p:cNvPicPr>
            <a:picLocks noChangeAspect="1"/>
          </p:cNvPicPr>
          <p:nvPr/>
        </p:nvPicPr>
        <p:blipFill rotWithShape="1">
          <a:blip r:embed="rId2"/>
          <a:srcRect l="26428" r="2291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556385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FA4856-A374-DDAF-A2A8-A04083A30556}"/>
              </a:ext>
            </a:extLst>
          </p:cNvPr>
          <p:cNvSpPr txBox="1"/>
          <p:nvPr/>
        </p:nvSpPr>
        <p:spPr>
          <a:xfrm>
            <a:off x="920620" y="730907"/>
            <a:ext cx="6096000" cy="1477328"/>
          </a:xfrm>
          <a:prstGeom prst="rect">
            <a:avLst/>
          </a:prstGeom>
          <a:noFill/>
        </p:spPr>
        <p:txBody>
          <a:bodyPr wrap="square">
            <a:spAutoFit/>
          </a:bodyPr>
          <a:lstStyle/>
          <a:p>
            <a:r>
              <a:rPr lang="en-GB" dirty="0"/>
              <a:t>In the days between Ascension and Pentecost, it has been the habit of many Christians, for many centuries, to make the focus of their prayers the same as those first believers. Christ’s last instruction to His disciples on the day of His Ascension is to ‘</a:t>
            </a:r>
            <a:r>
              <a:rPr lang="en-GB" i="1" dirty="0"/>
              <a:t>wait for the gift my Father promised</a:t>
            </a:r>
            <a:r>
              <a:rPr lang="en-GB" dirty="0"/>
              <a:t>’ (Acts 1:4)</a:t>
            </a:r>
          </a:p>
        </p:txBody>
      </p:sp>
      <p:sp>
        <p:nvSpPr>
          <p:cNvPr id="5" name="TextBox 4">
            <a:extLst>
              <a:ext uri="{FF2B5EF4-FFF2-40B4-BE49-F238E27FC236}">
                <a16:creationId xmlns:a16="http://schemas.microsoft.com/office/drawing/2014/main" id="{4374F69A-84B8-02A8-22E3-198191E89DB8}"/>
              </a:ext>
            </a:extLst>
          </p:cNvPr>
          <p:cNvSpPr txBox="1"/>
          <p:nvPr/>
        </p:nvSpPr>
        <p:spPr>
          <a:xfrm>
            <a:off x="3720582" y="2987772"/>
            <a:ext cx="8222602" cy="2985433"/>
          </a:xfrm>
          <a:prstGeom prst="rect">
            <a:avLst/>
          </a:prstGeom>
          <a:noFill/>
        </p:spPr>
        <p:txBody>
          <a:bodyPr wrap="square">
            <a:spAutoFit/>
          </a:bodyPr>
          <a:lstStyle/>
          <a:p>
            <a:r>
              <a:rPr lang="en-GB" dirty="0"/>
              <a:t>Beginning on Ascension Day until Pentecost Sunday, Christians around the globe, from all denominations, are invited to hold as a focus for their prayers a desire for a fresh outpouring of the Holy Spirit – upon them, their friends and the church. The Holy Spirit is God's promised presence with us, enabling us to be witnesses ourselves of the heavenly Father's revolutionary love for us in Christ first-hand, and then be witnesses of Jesus to the world. The prayer is simply, </a:t>
            </a:r>
          </a:p>
          <a:p>
            <a:r>
              <a:rPr lang="en-GB" sz="8000" dirty="0"/>
              <a:t>"Come Holy Spirit"</a:t>
            </a:r>
          </a:p>
        </p:txBody>
      </p:sp>
    </p:spTree>
    <p:extLst>
      <p:ext uri="{BB962C8B-B14F-4D97-AF65-F5344CB8AC3E}">
        <p14:creationId xmlns:p14="http://schemas.microsoft.com/office/powerpoint/2010/main" val="846926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C35FC79-F6BE-B0B2-B3F9-EAEA2DFB174D}"/>
              </a:ext>
            </a:extLst>
          </p:cNvPr>
          <p:cNvSpPr txBox="1"/>
          <p:nvPr/>
        </p:nvSpPr>
        <p:spPr>
          <a:xfrm>
            <a:off x="640080" y="2872899"/>
            <a:ext cx="4243589" cy="3320668"/>
          </a:xfrm>
          <a:prstGeom prst="rect">
            <a:avLst/>
          </a:prstGeom>
        </p:spPr>
        <p:txBody>
          <a:bodyPr vert="horz" lIns="91440" tIns="45720" rIns="91440" bIns="45720" rtlCol="0">
            <a:noAutofit/>
          </a:bodyPr>
          <a:lstStyle/>
          <a:p>
            <a:pPr>
              <a:lnSpc>
                <a:spcPct val="90000"/>
              </a:lnSpc>
              <a:spcAft>
                <a:spcPts val="600"/>
              </a:spcAft>
            </a:pPr>
            <a:r>
              <a:rPr lang="en-US" dirty="0"/>
              <a:t>Over this period of 10 days we are encouraged to pray for 5 friends or family members who do not as yet know the Lord Jesus and his saving power.</a:t>
            </a:r>
          </a:p>
          <a:p>
            <a:pPr>
              <a:lnSpc>
                <a:spcPct val="90000"/>
              </a:lnSpc>
              <a:spcAft>
                <a:spcPts val="600"/>
              </a:spcAft>
            </a:pPr>
            <a:r>
              <a:rPr lang="en-US" dirty="0"/>
              <a:t>Thy Kingdom come, as always focuses on praying for people to know the love of God for themselves.</a:t>
            </a:r>
          </a:p>
          <a:p>
            <a:pPr>
              <a:lnSpc>
                <a:spcPct val="90000"/>
              </a:lnSpc>
              <a:spcAft>
                <a:spcPts val="600"/>
              </a:spcAft>
            </a:pPr>
            <a:r>
              <a:rPr lang="en-US" dirty="0"/>
              <a:t>However, this year you are also encouraged to take a step further and actually find ways to serve those whom you are praying for and others in the community that need help.</a:t>
            </a:r>
          </a:p>
        </p:txBody>
      </p:sp>
      <p:pic>
        <p:nvPicPr>
          <p:cNvPr id="4" name="Picture 3" descr="A group of people holding hands&#10;&#10;Description automatically generated with medium confidence">
            <a:extLst>
              <a:ext uri="{FF2B5EF4-FFF2-40B4-BE49-F238E27FC236}">
                <a16:creationId xmlns:a16="http://schemas.microsoft.com/office/drawing/2014/main" id="{BD350336-B860-6BAC-74FC-EEA3127A892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717" r="999"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extBox 4">
            <a:extLst>
              <a:ext uri="{FF2B5EF4-FFF2-40B4-BE49-F238E27FC236}">
                <a16:creationId xmlns:a16="http://schemas.microsoft.com/office/drawing/2014/main" id="{6AEB3F3D-890A-CABD-6A74-60FE5230C6EC}"/>
              </a:ext>
            </a:extLst>
          </p:cNvPr>
          <p:cNvSpPr txBox="1"/>
          <p:nvPr/>
        </p:nvSpPr>
        <p:spPr>
          <a:xfrm>
            <a:off x="9751908" y="6657945"/>
            <a:ext cx="2440092"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laclasedesandraensg.blogspot.com/2017/02/cohesion-de-grupos-la-silla.html">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GB" sz="700">
              <a:solidFill>
                <a:srgbClr val="FFFFFF"/>
              </a:solidFill>
            </a:endParaRPr>
          </a:p>
        </p:txBody>
      </p:sp>
      <p:sp>
        <p:nvSpPr>
          <p:cNvPr id="3" name="TextBox 2">
            <a:extLst>
              <a:ext uri="{FF2B5EF4-FFF2-40B4-BE49-F238E27FC236}">
                <a16:creationId xmlns:a16="http://schemas.microsoft.com/office/drawing/2014/main" id="{CCCEC01A-F122-98E7-F5B9-81AB4905A809}"/>
              </a:ext>
            </a:extLst>
          </p:cNvPr>
          <p:cNvSpPr txBox="1"/>
          <p:nvPr/>
        </p:nvSpPr>
        <p:spPr>
          <a:xfrm>
            <a:off x="718457" y="1586204"/>
            <a:ext cx="3495124" cy="369332"/>
          </a:xfrm>
          <a:prstGeom prst="rect">
            <a:avLst/>
          </a:prstGeom>
          <a:noFill/>
        </p:spPr>
        <p:txBody>
          <a:bodyPr wrap="none" rtlCol="0">
            <a:spAutoFit/>
          </a:bodyPr>
          <a:lstStyle/>
          <a:p>
            <a:r>
              <a:rPr lang="en-GB" dirty="0"/>
              <a:t>What are we called to do this year?</a:t>
            </a:r>
          </a:p>
        </p:txBody>
      </p:sp>
    </p:spTree>
    <p:extLst>
      <p:ext uri="{BB962C8B-B14F-4D97-AF65-F5344CB8AC3E}">
        <p14:creationId xmlns:p14="http://schemas.microsoft.com/office/powerpoint/2010/main" val="13870832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025EFD5-738C-41B9-87FE-0C00E211B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screenshot, text, space, line&#10;&#10;Description automatically generated">
            <a:extLst>
              <a:ext uri="{FF2B5EF4-FFF2-40B4-BE49-F238E27FC236}">
                <a16:creationId xmlns:a16="http://schemas.microsoft.com/office/drawing/2014/main" id="{18EE65E8-F2C4-3A97-B627-920EF529593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3905" r="23762" b="-2"/>
          <a:stretch/>
        </p:blipFill>
        <p:spPr>
          <a:xfrm>
            <a:off x="858284" y="1165109"/>
            <a:ext cx="4261337" cy="4351338"/>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13"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A18B8AB-EA54-5230-9852-327A47758ABA}"/>
              </a:ext>
            </a:extLst>
          </p:cNvPr>
          <p:cNvSpPr txBox="1"/>
          <p:nvPr/>
        </p:nvSpPr>
        <p:spPr>
          <a:xfrm>
            <a:off x="5512723" y="1165109"/>
            <a:ext cx="5721484" cy="4351338"/>
          </a:xfrm>
          <a:prstGeom prst="rect">
            <a:avLst/>
          </a:prstGeom>
        </p:spPr>
        <p:txBody>
          <a:bodyPr vert="horz" lIns="91440" tIns="45720" rIns="91440" bIns="45720" rtlCol="0">
            <a:noAutofit/>
          </a:bodyPr>
          <a:lstStyle/>
          <a:p>
            <a:pPr>
              <a:lnSpc>
                <a:spcPct val="90000"/>
              </a:lnSpc>
              <a:spcAft>
                <a:spcPts val="600"/>
              </a:spcAft>
            </a:pPr>
            <a:r>
              <a:rPr lang="en-US" dirty="0"/>
              <a:t>The Prayer booklet produced by the Archbishop of Canterbury encourages us to pause for pray, focusing on  ‘living the Kingdom action’.</a:t>
            </a:r>
          </a:p>
          <a:p>
            <a:pPr>
              <a:lnSpc>
                <a:spcPct val="90000"/>
              </a:lnSpc>
              <a:spcAft>
                <a:spcPts val="600"/>
              </a:spcAft>
            </a:pPr>
            <a:endParaRPr lang="en-US" dirty="0"/>
          </a:p>
          <a:p>
            <a:pPr>
              <a:lnSpc>
                <a:spcPct val="90000"/>
              </a:lnSpc>
              <a:spcAft>
                <a:spcPts val="600"/>
              </a:spcAft>
            </a:pPr>
            <a:r>
              <a:rPr lang="en-US" dirty="0"/>
              <a:t>Today we will look at the focus for each of these days</a:t>
            </a:r>
          </a:p>
          <a:p>
            <a:pPr>
              <a:lnSpc>
                <a:spcPct val="90000"/>
              </a:lnSpc>
              <a:spcAft>
                <a:spcPts val="600"/>
              </a:spcAft>
            </a:pPr>
            <a:r>
              <a:rPr lang="en-US" dirty="0"/>
              <a:t>We will read the bible verse that has been chosen and then look at the action for the day, after each slide we will take a few minutes to pray for our chosen five and ourselves, before moving onto the next slide.</a:t>
            </a:r>
          </a:p>
          <a:p>
            <a:pPr>
              <a:lnSpc>
                <a:spcPct val="90000"/>
              </a:lnSpc>
              <a:spcAft>
                <a:spcPts val="600"/>
              </a:spcAft>
            </a:pPr>
            <a:endParaRPr lang="en-US" dirty="0"/>
          </a:p>
          <a:p>
            <a:pPr>
              <a:lnSpc>
                <a:spcPct val="90000"/>
              </a:lnSpc>
              <a:spcAft>
                <a:spcPts val="600"/>
              </a:spcAft>
            </a:pPr>
            <a:r>
              <a:rPr lang="en-US" dirty="0"/>
              <a:t>I pray that you will find this a helpful start to this years </a:t>
            </a:r>
          </a:p>
          <a:p>
            <a:pPr>
              <a:lnSpc>
                <a:spcPct val="90000"/>
              </a:lnSpc>
              <a:spcAft>
                <a:spcPts val="600"/>
              </a:spcAft>
            </a:pPr>
            <a:r>
              <a:rPr lang="en-US" dirty="0"/>
              <a:t>‘Thy Kingdom Come’ and will continue to pray for your five over this period and beyond.</a:t>
            </a:r>
          </a:p>
          <a:p>
            <a:pPr>
              <a:lnSpc>
                <a:spcPct val="90000"/>
              </a:lnSpc>
              <a:spcAft>
                <a:spcPts val="600"/>
              </a:spcAft>
            </a:pPr>
            <a:endParaRPr lang="en-US" dirty="0"/>
          </a:p>
          <a:p>
            <a:pPr>
              <a:lnSpc>
                <a:spcPct val="90000"/>
              </a:lnSpc>
              <a:spcAft>
                <a:spcPts val="600"/>
              </a:spcAft>
            </a:pPr>
            <a:r>
              <a:rPr lang="en-US" dirty="0"/>
              <a:t>All the literature used can be found at https://www.thykingdomcome.global/new-2023</a:t>
            </a:r>
          </a:p>
        </p:txBody>
      </p:sp>
      <p:sp>
        <p:nvSpPr>
          <p:cNvPr id="6" name="TextBox 5">
            <a:extLst>
              <a:ext uri="{FF2B5EF4-FFF2-40B4-BE49-F238E27FC236}">
                <a16:creationId xmlns:a16="http://schemas.microsoft.com/office/drawing/2014/main" id="{42B07041-D6E8-BF28-3B00-7750D02F8D14}"/>
              </a:ext>
            </a:extLst>
          </p:cNvPr>
          <p:cNvSpPr txBox="1"/>
          <p:nvPr/>
        </p:nvSpPr>
        <p:spPr>
          <a:xfrm>
            <a:off x="9872134" y="6657945"/>
            <a:ext cx="2319866"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s://www.flickr.com/photos/thehutch/48035515937/">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4" tooltip="https://creativecommons.org/licenses/by-nc/3.0/">
                  <a:extLst>
                    <a:ext uri="{A12FA001-AC4F-418D-AE19-62706E023703}">
                      <ahyp:hlinkClr xmlns:ahyp="http://schemas.microsoft.com/office/drawing/2018/hyperlinkcolor" val="tx"/>
                    </a:ext>
                  </a:extLst>
                </a:hlinkClick>
              </a:rPr>
              <a:t>CC BY-NC</a:t>
            </a:r>
            <a:endParaRPr lang="en-GB" sz="700">
              <a:solidFill>
                <a:srgbClr val="FFFFFF"/>
              </a:solidFill>
            </a:endParaRPr>
          </a:p>
        </p:txBody>
      </p:sp>
    </p:spTree>
    <p:extLst>
      <p:ext uri="{BB962C8B-B14F-4D97-AF65-F5344CB8AC3E}">
        <p14:creationId xmlns:p14="http://schemas.microsoft.com/office/powerpoint/2010/main" val="928886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Arc 1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close-up of several hands&#10;&#10;Description automatically generated with low confidence">
            <a:extLst>
              <a:ext uri="{FF2B5EF4-FFF2-40B4-BE49-F238E27FC236}">
                <a16:creationId xmlns:a16="http://schemas.microsoft.com/office/drawing/2014/main" id="{6AB033C4-165D-1B4F-0559-E4C79EC5F78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165545" y="511293"/>
            <a:ext cx="3852655"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TextBox 2">
            <a:extLst>
              <a:ext uri="{FF2B5EF4-FFF2-40B4-BE49-F238E27FC236}">
                <a16:creationId xmlns:a16="http://schemas.microsoft.com/office/drawing/2014/main" id="{49363061-564A-1459-FFE9-C2039580DED5}"/>
              </a:ext>
            </a:extLst>
          </p:cNvPr>
          <p:cNvSpPr txBox="1"/>
          <p:nvPr/>
        </p:nvSpPr>
        <p:spPr>
          <a:xfrm>
            <a:off x="5723512" y="1069274"/>
            <a:ext cx="6372631" cy="4549707"/>
          </a:xfrm>
          <a:prstGeom prst="rect">
            <a:avLst/>
          </a:prstGeom>
        </p:spPr>
        <p:txBody>
          <a:bodyPr vert="horz" lIns="91440" tIns="45720" rIns="91440" bIns="45720" rtlCol="0">
            <a:normAutofit lnSpcReduction="10000"/>
          </a:bodyPr>
          <a:lstStyle/>
          <a:p>
            <a:pPr>
              <a:lnSpc>
                <a:spcPct val="90000"/>
              </a:lnSpc>
              <a:spcAft>
                <a:spcPts val="600"/>
              </a:spcAft>
            </a:pPr>
            <a:endParaRPr lang="en-US" sz="2100" dirty="0"/>
          </a:p>
          <a:p>
            <a:pPr>
              <a:lnSpc>
                <a:spcPct val="90000"/>
              </a:lnSpc>
              <a:spcAft>
                <a:spcPts val="600"/>
              </a:spcAft>
            </a:pPr>
            <a:endParaRPr lang="en-US" sz="2100" dirty="0"/>
          </a:p>
          <a:p>
            <a:pPr>
              <a:lnSpc>
                <a:spcPct val="90000"/>
              </a:lnSpc>
              <a:spcAft>
                <a:spcPts val="600"/>
              </a:spcAft>
            </a:pPr>
            <a:r>
              <a:rPr lang="en-US" sz="2100" dirty="0"/>
              <a:t>Day 1 = Ascension Day</a:t>
            </a:r>
          </a:p>
          <a:p>
            <a:pPr>
              <a:lnSpc>
                <a:spcPct val="90000"/>
              </a:lnSpc>
              <a:spcAft>
                <a:spcPts val="600"/>
              </a:spcAft>
            </a:pPr>
            <a:endParaRPr lang="en-US" sz="2100" dirty="0"/>
          </a:p>
          <a:p>
            <a:pPr>
              <a:lnSpc>
                <a:spcPct val="90000"/>
              </a:lnSpc>
              <a:spcAft>
                <a:spcPts val="600"/>
              </a:spcAft>
            </a:pPr>
            <a:r>
              <a:rPr lang="en-US" sz="2100" i="1" dirty="0"/>
              <a:t>‘… lifting up his hands, he blessed them.  While he was </a:t>
            </a:r>
          </a:p>
          <a:p>
            <a:pPr>
              <a:lnSpc>
                <a:spcPct val="90000"/>
              </a:lnSpc>
              <a:spcAft>
                <a:spcPts val="600"/>
              </a:spcAft>
            </a:pPr>
            <a:r>
              <a:rPr lang="en-US" sz="2100" i="1" dirty="0"/>
              <a:t>blessing them, he withdrew from them and was carried </a:t>
            </a:r>
          </a:p>
          <a:p>
            <a:pPr>
              <a:lnSpc>
                <a:spcPct val="90000"/>
              </a:lnSpc>
              <a:spcAft>
                <a:spcPts val="600"/>
              </a:spcAft>
            </a:pPr>
            <a:r>
              <a:rPr lang="en-US" sz="2100" i="1" dirty="0"/>
              <a:t>up into heaven.’ </a:t>
            </a:r>
          </a:p>
          <a:p>
            <a:pPr>
              <a:lnSpc>
                <a:spcPct val="90000"/>
              </a:lnSpc>
              <a:spcAft>
                <a:spcPts val="600"/>
              </a:spcAft>
            </a:pPr>
            <a:r>
              <a:rPr lang="en-US" sz="2100" i="1" dirty="0"/>
              <a:t>                                                                       </a:t>
            </a:r>
            <a:r>
              <a:rPr lang="en-US" sz="1600" i="1" dirty="0"/>
              <a:t>Luke 24:50-51 (NRSV)</a:t>
            </a:r>
          </a:p>
          <a:p>
            <a:pPr>
              <a:lnSpc>
                <a:spcPct val="90000"/>
              </a:lnSpc>
              <a:spcAft>
                <a:spcPts val="600"/>
              </a:spcAft>
            </a:pPr>
            <a:endParaRPr lang="en-US" sz="2100" i="1" dirty="0"/>
          </a:p>
          <a:p>
            <a:pPr>
              <a:lnSpc>
                <a:spcPct val="90000"/>
              </a:lnSpc>
              <a:spcAft>
                <a:spcPts val="600"/>
              </a:spcAft>
            </a:pPr>
            <a:r>
              <a:rPr lang="en-US" sz="2100" dirty="0"/>
              <a:t>Take the time today to pray for your 5 people – that they may encounter God’s love and experience His Blessing</a:t>
            </a:r>
          </a:p>
          <a:p>
            <a:pPr>
              <a:lnSpc>
                <a:spcPct val="90000"/>
              </a:lnSpc>
              <a:spcAft>
                <a:spcPts val="600"/>
              </a:spcAft>
            </a:pPr>
            <a:endParaRPr lang="en-US" sz="2100" dirty="0"/>
          </a:p>
          <a:p>
            <a:pPr>
              <a:lnSpc>
                <a:spcPct val="90000"/>
              </a:lnSpc>
              <a:spcAft>
                <a:spcPts val="600"/>
              </a:spcAft>
            </a:pPr>
            <a:r>
              <a:rPr lang="en-US" sz="2100" dirty="0"/>
              <a:t>How can your hands bring God’s blessing to others today</a:t>
            </a:r>
          </a:p>
          <a:p>
            <a:pPr indent="-228600">
              <a:lnSpc>
                <a:spcPct val="90000"/>
              </a:lnSpc>
              <a:spcAft>
                <a:spcPts val="600"/>
              </a:spcAft>
              <a:buFont typeface="Arial" panose="020B0604020202020204" pitchFamily="34" charset="0"/>
              <a:buChar char="•"/>
            </a:pPr>
            <a:endParaRPr lang="en-US" sz="2100" dirty="0"/>
          </a:p>
          <a:p>
            <a:pPr indent="-228600">
              <a:lnSpc>
                <a:spcPct val="90000"/>
              </a:lnSpc>
              <a:spcAft>
                <a:spcPts val="600"/>
              </a:spcAft>
              <a:buFont typeface="Arial" panose="020B0604020202020204" pitchFamily="34" charset="0"/>
              <a:buChar char="•"/>
            </a:pPr>
            <a:endParaRPr lang="en-US" sz="1300" dirty="0"/>
          </a:p>
          <a:p>
            <a:pPr indent="-228600">
              <a:lnSpc>
                <a:spcPct val="90000"/>
              </a:lnSpc>
              <a:spcAft>
                <a:spcPts val="600"/>
              </a:spcAft>
              <a:buFont typeface="Arial" panose="020B0604020202020204" pitchFamily="34" charset="0"/>
              <a:buChar char="•"/>
            </a:pPr>
            <a:endParaRPr lang="en-US" sz="1300" dirty="0"/>
          </a:p>
          <a:p>
            <a:pPr indent="-228600">
              <a:lnSpc>
                <a:spcPct val="90000"/>
              </a:lnSpc>
              <a:spcAft>
                <a:spcPts val="600"/>
              </a:spcAft>
              <a:buFont typeface="Arial" panose="020B0604020202020204" pitchFamily="34" charset="0"/>
              <a:buChar char="•"/>
            </a:pPr>
            <a:endParaRPr lang="en-US" sz="1300" dirty="0"/>
          </a:p>
        </p:txBody>
      </p:sp>
      <p:sp>
        <p:nvSpPr>
          <p:cNvPr id="6" name="TextBox 5">
            <a:extLst>
              <a:ext uri="{FF2B5EF4-FFF2-40B4-BE49-F238E27FC236}">
                <a16:creationId xmlns:a16="http://schemas.microsoft.com/office/drawing/2014/main" id="{6C64F18D-D1CF-0718-9726-DA5200442C1B}"/>
              </a:ext>
            </a:extLst>
          </p:cNvPr>
          <p:cNvSpPr txBox="1"/>
          <p:nvPr/>
        </p:nvSpPr>
        <p:spPr>
          <a:xfrm>
            <a:off x="10005184" y="6657945"/>
            <a:ext cx="2186816"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s://in-the-stream.blogspot.com/2012/05/many-hands-make-this-light-work.html">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GB" sz="700">
              <a:solidFill>
                <a:srgbClr val="FFFFFF"/>
              </a:solidFill>
            </a:endParaRPr>
          </a:p>
        </p:txBody>
      </p:sp>
    </p:spTree>
    <p:extLst>
      <p:ext uri="{BB962C8B-B14F-4D97-AF65-F5344CB8AC3E}">
        <p14:creationId xmlns:p14="http://schemas.microsoft.com/office/powerpoint/2010/main" val="3648594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Two red hearts on a black and white background&#10;&#10;Description automatically generated">
            <a:extLst>
              <a:ext uri="{FF2B5EF4-FFF2-40B4-BE49-F238E27FC236}">
                <a16:creationId xmlns:a16="http://schemas.microsoft.com/office/drawing/2014/main" id="{DD927A21-E25F-EA76-6986-6BB63E63D7C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03182" y="955437"/>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TextBox 2">
            <a:extLst>
              <a:ext uri="{FF2B5EF4-FFF2-40B4-BE49-F238E27FC236}">
                <a16:creationId xmlns:a16="http://schemas.microsoft.com/office/drawing/2014/main" id="{7A72C897-C147-3231-358C-8C8B0F795464}"/>
              </a:ext>
            </a:extLst>
          </p:cNvPr>
          <p:cNvSpPr txBox="1"/>
          <p:nvPr/>
        </p:nvSpPr>
        <p:spPr>
          <a:xfrm>
            <a:off x="5885437" y="1460568"/>
            <a:ext cx="5458838" cy="419252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dirty="0"/>
              <a:t>Day 2 = Loves</a:t>
            </a:r>
          </a:p>
          <a:p>
            <a:pPr indent="-228600">
              <a:lnSpc>
                <a:spcPct val="90000"/>
              </a:lnSpc>
              <a:spcAft>
                <a:spcPts val="600"/>
              </a:spcAft>
              <a:buFont typeface="Arial" panose="020B0604020202020204" pitchFamily="34" charset="0"/>
              <a:buChar char="•"/>
            </a:pPr>
            <a:endParaRPr lang="en-US" dirty="0"/>
          </a:p>
          <a:p>
            <a:pPr>
              <a:lnSpc>
                <a:spcPct val="90000"/>
              </a:lnSpc>
              <a:spcAft>
                <a:spcPts val="600"/>
              </a:spcAft>
            </a:pPr>
            <a:r>
              <a:rPr lang="en-US" i="1" dirty="0"/>
              <a:t>‘For God so loved the world </a:t>
            </a:r>
          </a:p>
          <a:p>
            <a:pPr>
              <a:lnSpc>
                <a:spcPct val="90000"/>
              </a:lnSpc>
              <a:spcAft>
                <a:spcPts val="600"/>
              </a:spcAft>
            </a:pPr>
            <a:r>
              <a:rPr lang="en-US" i="1" dirty="0"/>
              <a:t>that He gave His only begotten Son </a:t>
            </a:r>
          </a:p>
          <a:p>
            <a:pPr>
              <a:lnSpc>
                <a:spcPct val="90000"/>
              </a:lnSpc>
              <a:spcAft>
                <a:spcPts val="600"/>
              </a:spcAft>
            </a:pPr>
            <a:r>
              <a:rPr lang="en-US" i="1" dirty="0"/>
              <a:t>that whosoever believeth in Him </a:t>
            </a:r>
          </a:p>
          <a:p>
            <a:pPr>
              <a:lnSpc>
                <a:spcPct val="90000"/>
              </a:lnSpc>
              <a:spcAft>
                <a:spcPts val="600"/>
              </a:spcAft>
            </a:pPr>
            <a:r>
              <a:rPr lang="en-US" i="1" dirty="0"/>
              <a:t>should not perish but have everlasting life.’</a:t>
            </a:r>
          </a:p>
          <a:p>
            <a:pPr>
              <a:lnSpc>
                <a:spcPct val="90000"/>
              </a:lnSpc>
              <a:spcAft>
                <a:spcPts val="600"/>
              </a:spcAft>
            </a:pPr>
            <a:r>
              <a:rPr lang="en-US" sz="1400" i="1" dirty="0"/>
              <a:t>                                                                  John 3:16 (KJV)</a:t>
            </a:r>
          </a:p>
          <a:p>
            <a:pPr>
              <a:lnSpc>
                <a:spcPct val="90000"/>
              </a:lnSpc>
              <a:spcAft>
                <a:spcPts val="600"/>
              </a:spcAft>
            </a:pPr>
            <a:endParaRPr lang="en-US" i="1" dirty="0"/>
          </a:p>
          <a:p>
            <a:pPr>
              <a:lnSpc>
                <a:spcPct val="90000"/>
              </a:lnSpc>
              <a:spcAft>
                <a:spcPts val="600"/>
              </a:spcAft>
            </a:pPr>
            <a:r>
              <a:rPr lang="en-US" dirty="0"/>
              <a:t>As you pray for your five and what knowing God’s love could do for them, consider how that generous love could change our community and the world around us.</a:t>
            </a:r>
          </a:p>
          <a:p>
            <a:pPr>
              <a:lnSpc>
                <a:spcPct val="90000"/>
              </a:lnSpc>
              <a:spcAft>
                <a:spcPts val="600"/>
              </a:spcAft>
            </a:pPr>
            <a:endParaRPr lang="en-US" dirty="0"/>
          </a:p>
          <a:p>
            <a:pPr>
              <a:lnSpc>
                <a:spcPct val="90000"/>
              </a:lnSpc>
              <a:spcAft>
                <a:spcPts val="600"/>
              </a:spcAft>
            </a:pPr>
            <a:r>
              <a:rPr lang="en-US" dirty="0"/>
              <a:t>What can you do to show that love today?</a:t>
            </a:r>
          </a:p>
          <a:p>
            <a:pPr>
              <a:lnSpc>
                <a:spcPct val="90000"/>
              </a:lnSpc>
              <a:spcAft>
                <a:spcPts val="600"/>
              </a:spcAft>
            </a:pPr>
            <a:endParaRPr lang="en-US" dirty="0"/>
          </a:p>
          <a:p>
            <a:pPr indent="-228600">
              <a:lnSpc>
                <a:spcPct val="90000"/>
              </a:lnSpc>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2413831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DA8EA8-4EA9-F2E1-21A8-C8B630E7A2A2}"/>
              </a:ext>
            </a:extLst>
          </p:cNvPr>
          <p:cNvSpPr txBox="1"/>
          <p:nvPr/>
        </p:nvSpPr>
        <p:spPr>
          <a:xfrm>
            <a:off x="615238" y="1305341"/>
            <a:ext cx="6097554" cy="4247317"/>
          </a:xfrm>
          <a:prstGeom prst="rect">
            <a:avLst/>
          </a:prstGeom>
          <a:noFill/>
        </p:spPr>
        <p:txBody>
          <a:bodyPr wrap="square">
            <a:spAutoFit/>
          </a:bodyPr>
          <a:lstStyle/>
          <a:p>
            <a:r>
              <a:rPr lang="en-GB" dirty="0"/>
              <a:t>Day 3 = Speaks</a:t>
            </a:r>
          </a:p>
          <a:p>
            <a:r>
              <a:rPr lang="en-GB" dirty="0"/>
              <a:t>‘</a:t>
            </a:r>
            <a:r>
              <a:rPr lang="en-GB" i="1" dirty="0"/>
              <a:t>At many moments in the past and by many means, </a:t>
            </a:r>
          </a:p>
          <a:p>
            <a:r>
              <a:rPr lang="en-GB" i="1" dirty="0"/>
              <a:t>God spoke to our ancestors through the prophets; </a:t>
            </a:r>
          </a:p>
          <a:p>
            <a:r>
              <a:rPr lang="en-GB" i="1" dirty="0"/>
              <a:t>but in our time, the final days, He has spoken to us </a:t>
            </a:r>
          </a:p>
          <a:p>
            <a:r>
              <a:rPr lang="en-GB" i="1" dirty="0"/>
              <a:t>in the person of His Son.’ </a:t>
            </a:r>
          </a:p>
          <a:p>
            <a:r>
              <a:rPr lang="en-GB" sz="1400" i="1" dirty="0"/>
              <a:t>                                                                         Hebrews 1:1-2 (NJB</a:t>
            </a:r>
          </a:p>
          <a:p>
            <a:endParaRPr lang="en-GB" sz="1400" i="1" dirty="0"/>
          </a:p>
          <a:p>
            <a:r>
              <a:rPr lang="en-GB" dirty="0"/>
              <a:t>As you pray for your five, pray that they will know that they are loved and accepted by God and that His one desire is to speak with them.</a:t>
            </a:r>
          </a:p>
          <a:p>
            <a:endParaRPr lang="en-GB" dirty="0"/>
          </a:p>
          <a:p>
            <a:r>
              <a:rPr lang="en-GB" dirty="0"/>
              <a:t>How can you speak God’s words to others today in a way that shows his love and care for all ?</a:t>
            </a:r>
          </a:p>
          <a:p>
            <a:endParaRPr lang="en-GB" i="1" dirty="0"/>
          </a:p>
          <a:p>
            <a:endParaRPr lang="en-GB" dirty="0"/>
          </a:p>
        </p:txBody>
      </p:sp>
      <p:pic>
        <p:nvPicPr>
          <p:cNvPr id="4" name="Picture 3" descr="A black book with a gold cross on it&#10;&#10;Description automatically generated with medium confidence">
            <a:extLst>
              <a:ext uri="{FF2B5EF4-FFF2-40B4-BE49-F238E27FC236}">
                <a16:creationId xmlns:a16="http://schemas.microsoft.com/office/drawing/2014/main" id="{15179847-C328-823E-AE76-067C83D7971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816448" y="1410532"/>
            <a:ext cx="5208864" cy="4247318"/>
          </a:xfrm>
          <a:prstGeom prst="rect">
            <a:avLst/>
          </a:prstGeom>
        </p:spPr>
      </p:pic>
    </p:spTree>
    <p:extLst>
      <p:ext uri="{BB962C8B-B14F-4D97-AF65-F5344CB8AC3E}">
        <p14:creationId xmlns:p14="http://schemas.microsoft.com/office/powerpoint/2010/main" val="1732295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775DABB-8C47-7AAD-727D-6207B8200558}"/>
              </a:ext>
            </a:extLst>
          </p:cNvPr>
          <p:cNvSpPr txBox="1"/>
          <p:nvPr/>
        </p:nvSpPr>
        <p:spPr>
          <a:xfrm>
            <a:off x="211455" y="2787174"/>
            <a:ext cx="5008245" cy="3852482"/>
          </a:xfrm>
          <a:prstGeom prst="rect">
            <a:avLst/>
          </a:prstGeom>
        </p:spPr>
        <p:txBody>
          <a:bodyPr vert="horz" lIns="91440" tIns="45720" rIns="91440" bIns="45720" rtlCol="0">
            <a:normAutofit/>
          </a:bodyPr>
          <a:lstStyle/>
          <a:p>
            <a:pPr>
              <a:lnSpc>
                <a:spcPct val="90000"/>
              </a:lnSpc>
              <a:spcAft>
                <a:spcPts val="600"/>
              </a:spcAft>
            </a:pPr>
            <a:r>
              <a:rPr lang="en-US" dirty="0"/>
              <a:t>Day 4 = Creates</a:t>
            </a:r>
          </a:p>
          <a:p>
            <a:pPr>
              <a:lnSpc>
                <a:spcPct val="90000"/>
              </a:lnSpc>
              <a:spcAft>
                <a:spcPts val="600"/>
              </a:spcAft>
            </a:pPr>
            <a:r>
              <a:rPr lang="en-US" i="1" dirty="0"/>
              <a:t>‘God called the dry ground "land", </a:t>
            </a:r>
          </a:p>
          <a:p>
            <a:pPr>
              <a:lnSpc>
                <a:spcPct val="90000"/>
              </a:lnSpc>
              <a:spcAft>
                <a:spcPts val="600"/>
              </a:spcAft>
            </a:pPr>
            <a:r>
              <a:rPr lang="en-US" i="1" dirty="0"/>
              <a:t>and the gathered waters He called "seas". </a:t>
            </a:r>
          </a:p>
          <a:p>
            <a:pPr>
              <a:lnSpc>
                <a:spcPct val="90000"/>
              </a:lnSpc>
              <a:spcAft>
                <a:spcPts val="600"/>
              </a:spcAft>
            </a:pPr>
            <a:r>
              <a:rPr lang="en-US" i="1" dirty="0"/>
              <a:t>And God saw that it was good.’ </a:t>
            </a:r>
          </a:p>
          <a:p>
            <a:pPr>
              <a:lnSpc>
                <a:spcPct val="90000"/>
              </a:lnSpc>
              <a:spcAft>
                <a:spcPts val="600"/>
              </a:spcAft>
            </a:pPr>
            <a:r>
              <a:rPr lang="en-US" i="1" dirty="0"/>
              <a:t>                                                </a:t>
            </a:r>
            <a:r>
              <a:rPr lang="en-US" sz="1400" i="1" dirty="0"/>
              <a:t>Genesis 1:10 (NIV)</a:t>
            </a:r>
          </a:p>
          <a:p>
            <a:pPr>
              <a:lnSpc>
                <a:spcPct val="90000"/>
              </a:lnSpc>
              <a:spcAft>
                <a:spcPts val="600"/>
              </a:spcAft>
            </a:pPr>
            <a:r>
              <a:rPr lang="en-US" dirty="0"/>
              <a:t>As you pray for your five people today, give thanks to God for how He has created them, for their uniqueness and those qualities that make them who they are.</a:t>
            </a:r>
          </a:p>
          <a:p>
            <a:pPr>
              <a:lnSpc>
                <a:spcPct val="90000"/>
              </a:lnSpc>
              <a:spcAft>
                <a:spcPts val="600"/>
              </a:spcAft>
            </a:pPr>
            <a:endParaRPr lang="en-US" dirty="0"/>
          </a:p>
          <a:p>
            <a:pPr>
              <a:lnSpc>
                <a:spcPct val="90000"/>
              </a:lnSpc>
              <a:spcAft>
                <a:spcPts val="600"/>
              </a:spcAft>
            </a:pPr>
            <a:r>
              <a:rPr lang="en-US" dirty="0"/>
              <a:t> How can you practically show your love and care for God’s creation, both the people and the planet?</a:t>
            </a:r>
            <a:endParaRPr lang="en-US" i="1" dirty="0"/>
          </a:p>
          <a:p>
            <a:pPr>
              <a:lnSpc>
                <a:spcPct val="90000"/>
              </a:lnSpc>
              <a:spcAft>
                <a:spcPts val="600"/>
              </a:spcAft>
            </a:pPr>
            <a:endParaRPr lang="en-US" sz="1500" i="1" dirty="0"/>
          </a:p>
          <a:p>
            <a:pPr indent="-228600">
              <a:lnSpc>
                <a:spcPct val="90000"/>
              </a:lnSpc>
              <a:spcAft>
                <a:spcPts val="600"/>
              </a:spcAft>
              <a:buFont typeface="Arial" panose="020B0604020202020204" pitchFamily="34" charset="0"/>
              <a:buChar char="•"/>
            </a:pPr>
            <a:endParaRPr lang="en-US" sz="1500" dirty="0"/>
          </a:p>
        </p:txBody>
      </p:sp>
      <p:pic>
        <p:nvPicPr>
          <p:cNvPr id="6" name="Picture 5" descr="A picture containing space, outer space, planet, universe&#10;&#10;Description automatically generated">
            <a:extLst>
              <a:ext uri="{FF2B5EF4-FFF2-40B4-BE49-F238E27FC236}">
                <a16:creationId xmlns:a16="http://schemas.microsoft.com/office/drawing/2014/main" id="{62005C1E-ADC9-FA16-AA77-C818B7ACAF8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6086" r="2125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TextBox 6">
            <a:extLst>
              <a:ext uri="{FF2B5EF4-FFF2-40B4-BE49-F238E27FC236}">
                <a16:creationId xmlns:a16="http://schemas.microsoft.com/office/drawing/2014/main" id="{5F5535FE-E9FF-D46C-C7DF-96E2704D36BB}"/>
              </a:ext>
            </a:extLst>
          </p:cNvPr>
          <p:cNvSpPr txBox="1"/>
          <p:nvPr/>
        </p:nvSpPr>
        <p:spPr>
          <a:xfrm>
            <a:off x="10005184" y="6657945"/>
            <a:ext cx="2186816"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s://faith4fragileplanet.blogspot.com/2018/02/love-god-love-gods-creation.html">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GB" sz="700">
              <a:solidFill>
                <a:srgbClr val="FFFFFF"/>
              </a:solidFill>
            </a:endParaRPr>
          </a:p>
        </p:txBody>
      </p:sp>
    </p:spTree>
    <p:extLst>
      <p:ext uri="{BB962C8B-B14F-4D97-AF65-F5344CB8AC3E}">
        <p14:creationId xmlns:p14="http://schemas.microsoft.com/office/powerpoint/2010/main" val="41191584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379</TotalTime>
  <Words>2007</Words>
  <Application>Microsoft Macintosh PowerPoint</Application>
  <PresentationFormat>Widescreen</PresentationFormat>
  <Paragraphs>167</Paragraphs>
  <Slides>21</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Penny Brinkley</dc:creator>
  <cp:lastModifiedBy>Jackie Fincham</cp:lastModifiedBy>
  <cp:revision>6</cp:revision>
  <dcterms:created xsi:type="dcterms:W3CDTF">2022-05-16T09:13:20Z</dcterms:created>
  <dcterms:modified xsi:type="dcterms:W3CDTF">2023-05-15T16:39:39Z</dcterms:modified>
</cp:coreProperties>
</file>